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Layouts/slideLayout1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emf" ContentType="image/x-emf"/>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08" r:id="rId4"/>
  </p:sldMasterIdLst>
  <p:notesMasterIdLst>
    <p:notesMasterId r:id="rId16"/>
  </p:notesMasterIdLst>
  <p:sldIdLst>
    <p:sldId id="256" r:id="rId5"/>
    <p:sldId id="257" r:id="rId6"/>
    <p:sldId id="258" r:id="rId7"/>
    <p:sldId id="259" r:id="rId8"/>
    <p:sldId id="260" r:id="rId9"/>
    <p:sldId id="261" r:id="rId10"/>
    <p:sldId id="262" r:id="rId11"/>
    <p:sldId id="263" r:id="rId12"/>
    <p:sldId id="264" r:id="rId13"/>
    <p:sldId id="268" r:id="rId14"/>
    <p:sldId id="26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264712-4219-4892-9308-6928A13E5100}" type="datetimeFigureOut">
              <a:rPr lang="en-US" smtClean="0"/>
              <a:pPr/>
              <a:t>5/18/2011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00E5E5-DCAD-42FA-97DB-EAD760C6230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100E5E5-DCAD-42FA-97DB-EAD760C6230B}"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line</a:t>
            </a:r>
            <a:r>
              <a:rPr lang="en-US" baseline="0" dirty="0" smtClean="0"/>
              <a:t> is curved rather than straight. Because the data is not linear, we can say our data is not normal.</a:t>
            </a:r>
            <a:endParaRPr lang="en-US" dirty="0"/>
          </a:p>
        </p:txBody>
      </p:sp>
      <p:sp>
        <p:nvSpPr>
          <p:cNvPr id="4" name="Slide Number Placeholder 3"/>
          <p:cNvSpPr>
            <a:spLocks noGrp="1"/>
          </p:cNvSpPr>
          <p:nvPr>
            <p:ph type="sldNum" sz="quarter" idx="10"/>
          </p:nvPr>
        </p:nvSpPr>
        <p:spPr/>
        <p:txBody>
          <a:bodyPr/>
          <a:lstStyle/>
          <a:p>
            <a:fld id="{A100E5E5-DCAD-42FA-97DB-EAD760C6230B}"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100E5E5-DCAD-42FA-97DB-EAD760C6230B}"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MY"/>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lvl1pPr>
              <a:defRPr/>
            </a:lvl1pPr>
          </a:lstStyle>
          <a:p>
            <a:fld id="{F216096C-20D3-483D-838F-6482B73DDA75}" type="datetimeFigureOut">
              <a:rPr lang="en-US" smtClean="0"/>
              <a:pPr/>
              <a:t>5/18/2011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F9E5F8-EC75-42B1-923C-B9AD0044729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lvl1pPr>
          </a:lstStyle>
          <a:p>
            <a:fld id="{F216096C-20D3-483D-838F-6482B73DDA75}" type="datetimeFigureOut">
              <a:rPr lang="en-US" smtClean="0"/>
              <a:pPr/>
              <a:t>5/18/2011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F9E5F8-EC75-42B1-923C-B9AD0044729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152900" y="533400"/>
            <a:ext cx="1257300" cy="5516563"/>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381000" y="533400"/>
            <a:ext cx="36195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lvl1pPr>
          </a:lstStyle>
          <a:p>
            <a:fld id="{F216096C-20D3-483D-838F-6482B73DDA75}" type="datetimeFigureOut">
              <a:rPr lang="en-US" smtClean="0"/>
              <a:pPr/>
              <a:t>5/18/2011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F9E5F8-EC75-42B1-923C-B9AD0044729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MY"/>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D8205F9F-FF98-47CA-A494-556192FAEF9B}" type="slidenum">
              <a:rPr lang="en-MY"/>
              <a:pPr/>
              <a:t>‹#›</a:t>
            </a:fld>
            <a:endParaRPr lang="en-MY"/>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44273066-6A3E-49A5-B4DF-D301740F96A4}" type="slidenum">
              <a:rPr lang="en-MY"/>
              <a:pPr/>
              <a:t>‹#›</a:t>
            </a:fld>
            <a:endParaRPr lang="en-MY"/>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E2832374-9612-451C-82BD-7800C0EE5E8C}" type="slidenum">
              <a:rPr lang="en-MY"/>
              <a:pPr/>
              <a:t>‹#›</a:t>
            </a:fld>
            <a:endParaRPr lang="en-MY"/>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457200" y="1447800"/>
            <a:ext cx="4038600" cy="4678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4648200" y="1447800"/>
            <a:ext cx="4038600" cy="4678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lvl1pPr>
              <a:defRPr/>
            </a:lvl1pPr>
          </a:lstStyle>
          <a:p>
            <a:endParaRPr lang="en-MY"/>
          </a:p>
        </p:txBody>
      </p:sp>
      <p:sp>
        <p:nvSpPr>
          <p:cNvPr id="6" name="Footer Placeholder 5"/>
          <p:cNvSpPr>
            <a:spLocks noGrp="1"/>
          </p:cNvSpPr>
          <p:nvPr>
            <p:ph type="ftr" sz="quarter" idx="11"/>
          </p:nvPr>
        </p:nvSpPr>
        <p:spPr/>
        <p:txBody>
          <a:bodyPr/>
          <a:lstStyle>
            <a:lvl1pPr>
              <a:defRPr/>
            </a:lvl1pPr>
          </a:lstStyle>
          <a:p>
            <a:endParaRPr lang="en-MY"/>
          </a:p>
        </p:txBody>
      </p:sp>
      <p:sp>
        <p:nvSpPr>
          <p:cNvPr id="7" name="Slide Number Placeholder 6"/>
          <p:cNvSpPr>
            <a:spLocks noGrp="1"/>
          </p:cNvSpPr>
          <p:nvPr>
            <p:ph type="sldNum" sz="quarter" idx="12"/>
          </p:nvPr>
        </p:nvSpPr>
        <p:spPr/>
        <p:txBody>
          <a:bodyPr/>
          <a:lstStyle>
            <a:lvl1pPr>
              <a:defRPr/>
            </a:lvl1pPr>
          </a:lstStyle>
          <a:p>
            <a:fld id="{DC2C7714-9E69-45C0-A1EA-31B4B2206DAA}" type="slidenum">
              <a:rPr lang="en-MY"/>
              <a:pPr/>
              <a:t>‹#›</a:t>
            </a:fld>
            <a:endParaRPr lang="en-MY"/>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lvl1pPr>
              <a:defRPr/>
            </a:lvl1pPr>
          </a:lstStyle>
          <a:p>
            <a:endParaRPr lang="en-MY"/>
          </a:p>
        </p:txBody>
      </p:sp>
      <p:sp>
        <p:nvSpPr>
          <p:cNvPr id="8" name="Footer Placeholder 7"/>
          <p:cNvSpPr>
            <a:spLocks noGrp="1"/>
          </p:cNvSpPr>
          <p:nvPr>
            <p:ph type="ftr" sz="quarter" idx="11"/>
          </p:nvPr>
        </p:nvSpPr>
        <p:spPr/>
        <p:txBody>
          <a:bodyPr/>
          <a:lstStyle>
            <a:lvl1pPr>
              <a:defRPr/>
            </a:lvl1pPr>
          </a:lstStyle>
          <a:p>
            <a:endParaRPr lang="en-MY"/>
          </a:p>
        </p:txBody>
      </p:sp>
      <p:sp>
        <p:nvSpPr>
          <p:cNvPr id="9" name="Slide Number Placeholder 8"/>
          <p:cNvSpPr>
            <a:spLocks noGrp="1"/>
          </p:cNvSpPr>
          <p:nvPr>
            <p:ph type="sldNum" sz="quarter" idx="12"/>
          </p:nvPr>
        </p:nvSpPr>
        <p:spPr/>
        <p:txBody>
          <a:bodyPr/>
          <a:lstStyle>
            <a:lvl1pPr>
              <a:defRPr/>
            </a:lvl1pPr>
          </a:lstStyle>
          <a:p>
            <a:fld id="{36DF4E11-950A-4A83-80A6-00AF4B1A586D}" type="slidenum">
              <a:rPr lang="en-MY"/>
              <a:pPr/>
              <a:t>‹#›</a:t>
            </a:fld>
            <a:endParaRPr lang="en-MY"/>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lvl1pPr>
              <a:defRPr/>
            </a:lvl1pPr>
          </a:lstStyle>
          <a:p>
            <a:endParaRPr lang="en-MY"/>
          </a:p>
        </p:txBody>
      </p:sp>
      <p:sp>
        <p:nvSpPr>
          <p:cNvPr id="4" name="Footer Placeholder 3"/>
          <p:cNvSpPr>
            <a:spLocks noGrp="1"/>
          </p:cNvSpPr>
          <p:nvPr>
            <p:ph type="ftr" sz="quarter" idx="11"/>
          </p:nvPr>
        </p:nvSpPr>
        <p:spPr/>
        <p:txBody>
          <a:bodyPr/>
          <a:lstStyle>
            <a:lvl1pPr>
              <a:defRPr/>
            </a:lvl1pPr>
          </a:lstStyle>
          <a:p>
            <a:endParaRPr lang="en-MY"/>
          </a:p>
        </p:txBody>
      </p:sp>
      <p:sp>
        <p:nvSpPr>
          <p:cNvPr id="5" name="Slide Number Placeholder 4"/>
          <p:cNvSpPr>
            <a:spLocks noGrp="1"/>
          </p:cNvSpPr>
          <p:nvPr>
            <p:ph type="sldNum" sz="quarter" idx="12"/>
          </p:nvPr>
        </p:nvSpPr>
        <p:spPr/>
        <p:txBody>
          <a:bodyPr/>
          <a:lstStyle>
            <a:lvl1pPr>
              <a:defRPr/>
            </a:lvl1pPr>
          </a:lstStyle>
          <a:p>
            <a:fld id="{1F7BEF51-EF82-43FC-88BB-22B0716FD368}" type="slidenum">
              <a:rPr lang="en-MY"/>
              <a:pPr/>
              <a:t>‹#›</a:t>
            </a:fld>
            <a:endParaRPr lang="en-MY"/>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MY"/>
          </a:p>
        </p:txBody>
      </p:sp>
      <p:sp>
        <p:nvSpPr>
          <p:cNvPr id="3" name="Footer Placeholder 2"/>
          <p:cNvSpPr>
            <a:spLocks noGrp="1"/>
          </p:cNvSpPr>
          <p:nvPr>
            <p:ph type="ftr" sz="quarter" idx="11"/>
          </p:nvPr>
        </p:nvSpPr>
        <p:spPr/>
        <p:txBody>
          <a:bodyPr/>
          <a:lstStyle>
            <a:lvl1pPr>
              <a:defRPr/>
            </a:lvl1pPr>
          </a:lstStyle>
          <a:p>
            <a:endParaRPr lang="en-MY"/>
          </a:p>
        </p:txBody>
      </p:sp>
      <p:sp>
        <p:nvSpPr>
          <p:cNvPr id="4" name="Slide Number Placeholder 3"/>
          <p:cNvSpPr>
            <a:spLocks noGrp="1"/>
          </p:cNvSpPr>
          <p:nvPr>
            <p:ph type="sldNum" sz="quarter" idx="12"/>
          </p:nvPr>
        </p:nvSpPr>
        <p:spPr/>
        <p:txBody>
          <a:bodyPr/>
          <a:lstStyle>
            <a:lvl1pPr>
              <a:defRPr/>
            </a:lvl1pPr>
          </a:lstStyle>
          <a:p>
            <a:fld id="{6AF06F4F-F5A5-4DE5-8F2D-214C145444BB}" type="slidenum">
              <a:rPr lang="en-MY"/>
              <a:pPr/>
              <a:t>‹#›</a:t>
            </a:fld>
            <a:endParaRPr lang="en-MY"/>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MY"/>
          </a:p>
        </p:txBody>
      </p:sp>
      <p:sp>
        <p:nvSpPr>
          <p:cNvPr id="6" name="Footer Placeholder 5"/>
          <p:cNvSpPr>
            <a:spLocks noGrp="1"/>
          </p:cNvSpPr>
          <p:nvPr>
            <p:ph type="ftr" sz="quarter" idx="11"/>
          </p:nvPr>
        </p:nvSpPr>
        <p:spPr/>
        <p:txBody>
          <a:bodyPr/>
          <a:lstStyle>
            <a:lvl1pPr>
              <a:defRPr/>
            </a:lvl1pPr>
          </a:lstStyle>
          <a:p>
            <a:endParaRPr lang="en-MY"/>
          </a:p>
        </p:txBody>
      </p:sp>
      <p:sp>
        <p:nvSpPr>
          <p:cNvPr id="7" name="Slide Number Placeholder 6"/>
          <p:cNvSpPr>
            <a:spLocks noGrp="1"/>
          </p:cNvSpPr>
          <p:nvPr>
            <p:ph type="sldNum" sz="quarter" idx="12"/>
          </p:nvPr>
        </p:nvSpPr>
        <p:spPr/>
        <p:txBody>
          <a:bodyPr/>
          <a:lstStyle>
            <a:lvl1pPr>
              <a:defRPr/>
            </a:lvl1pPr>
          </a:lstStyle>
          <a:p>
            <a:fld id="{F772E4F7-7299-4CF6-9F80-06B6969B5A6C}" type="slidenum">
              <a:rPr lang="en-MY"/>
              <a:pPr/>
              <a:t>‹#›</a:t>
            </a:fld>
            <a:endParaRPr lang="en-M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lvl1pPr>
          </a:lstStyle>
          <a:p>
            <a:fld id="{F216096C-20D3-483D-838F-6482B73DDA75}" type="datetimeFigureOut">
              <a:rPr lang="en-US" smtClean="0"/>
              <a:pPr/>
              <a:t>5/18/2011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F9E5F8-EC75-42B1-923C-B9AD0044729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M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MY"/>
          </a:p>
        </p:txBody>
      </p:sp>
      <p:sp>
        <p:nvSpPr>
          <p:cNvPr id="6" name="Footer Placeholder 5"/>
          <p:cNvSpPr>
            <a:spLocks noGrp="1"/>
          </p:cNvSpPr>
          <p:nvPr>
            <p:ph type="ftr" sz="quarter" idx="11"/>
          </p:nvPr>
        </p:nvSpPr>
        <p:spPr/>
        <p:txBody>
          <a:bodyPr/>
          <a:lstStyle>
            <a:lvl1pPr>
              <a:defRPr/>
            </a:lvl1pPr>
          </a:lstStyle>
          <a:p>
            <a:endParaRPr lang="en-MY"/>
          </a:p>
        </p:txBody>
      </p:sp>
      <p:sp>
        <p:nvSpPr>
          <p:cNvPr id="7" name="Slide Number Placeholder 6"/>
          <p:cNvSpPr>
            <a:spLocks noGrp="1"/>
          </p:cNvSpPr>
          <p:nvPr>
            <p:ph type="sldNum" sz="quarter" idx="12"/>
          </p:nvPr>
        </p:nvSpPr>
        <p:spPr/>
        <p:txBody>
          <a:bodyPr/>
          <a:lstStyle>
            <a:lvl1pPr>
              <a:defRPr/>
            </a:lvl1pPr>
          </a:lstStyle>
          <a:p>
            <a:fld id="{7A7D90DF-2AED-4793-BC2A-FD92479E4F47}" type="slidenum">
              <a:rPr lang="en-MY"/>
              <a:pPr/>
              <a:t>‹#›</a:t>
            </a:fld>
            <a:endParaRPr lang="en-MY"/>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00C72B79-6BF1-4205-8DE7-BCC6C245B0B3}" type="slidenum">
              <a:rPr lang="en-MY"/>
              <a:pPr/>
              <a:t>‹#›</a:t>
            </a:fld>
            <a:endParaRPr lang="en-MY"/>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
            <a:ext cx="2057400" cy="5973763"/>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457200" y="152400"/>
            <a:ext cx="6019800" cy="5973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D0BC9A2C-F636-4385-AB9E-6F22EE5A9D7B}" type="slidenum">
              <a:rPr lang="en-MY"/>
              <a:pPr/>
              <a:t>‹#›</a:t>
            </a:fld>
            <a:endParaRPr lang="en-MY"/>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MY"/>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7121A6DF-EC8C-43C6-98E1-FD034FC62450}" type="slidenum">
              <a:rPr lang="en-MY"/>
              <a:pPr/>
              <a:t>‹#›</a:t>
            </a:fld>
            <a:endParaRPr lang="en-MY"/>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561938D3-22D4-4C46-A6D2-6A150BCE7490}" type="slidenum">
              <a:rPr lang="en-MY"/>
              <a:pPr/>
              <a:t>‹#›</a:t>
            </a:fld>
            <a:endParaRPr lang="en-MY"/>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14975641-F8F3-4540-94CB-68D429EE20CC}" type="slidenum">
              <a:rPr lang="en-MY"/>
              <a:pPr/>
              <a:t>‹#›</a:t>
            </a:fld>
            <a:endParaRPr lang="en-MY"/>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457200" y="1447800"/>
            <a:ext cx="4152900" cy="4678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4762500" y="1447800"/>
            <a:ext cx="4152900" cy="4678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lvl1pPr>
              <a:defRPr/>
            </a:lvl1pPr>
          </a:lstStyle>
          <a:p>
            <a:endParaRPr lang="en-MY"/>
          </a:p>
        </p:txBody>
      </p:sp>
      <p:sp>
        <p:nvSpPr>
          <p:cNvPr id="6" name="Footer Placeholder 5"/>
          <p:cNvSpPr>
            <a:spLocks noGrp="1"/>
          </p:cNvSpPr>
          <p:nvPr>
            <p:ph type="ftr" sz="quarter" idx="11"/>
          </p:nvPr>
        </p:nvSpPr>
        <p:spPr/>
        <p:txBody>
          <a:bodyPr/>
          <a:lstStyle>
            <a:lvl1pPr>
              <a:defRPr/>
            </a:lvl1pPr>
          </a:lstStyle>
          <a:p>
            <a:endParaRPr lang="en-MY"/>
          </a:p>
        </p:txBody>
      </p:sp>
      <p:sp>
        <p:nvSpPr>
          <p:cNvPr id="7" name="Slide Number Placeholder 6"/>
          <p:cNvSpPr>
            <a:spLocks noGrp="1"/>
          </p:cNvSpPr>
          <p:nvPr>
            <p:ph type="sldNum" sz="quarter" idx="12"/>
          </p:nvPr>
        </p:nvSpPr>
        <p:spPr/>
        <p:txBody>
          <a:bodyPr/>
          <a:lstStyle>
            <a:lvl1pPr>
              <a:defRPr/>
            </a:lvl1pPr>
          </a:lstStyle>
          <a:p>
            <a:fld id="{17F60170-E333-4D2C-A7BB-FB2AB8861512}" type="slidenum">
              <a:rPr lang="en-MY"/>
              <a:pPr/>
              <a:t>‹#›</a:t>
            </a:fld>
            <a:endParaRPr lang="en-MY"/>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lvl1pPr>
              <a:defRPr/>
            </a:lvl1pPr>
          </a:lstStyle>
          <a:p>
            <a:endParaRPr lang="en-MY"/>
          </a:p>
        </p:txBody>
      </p:sp>
      <p:sp>
        <p:nvSpPr>
          <p:cNvPr id="8" name="Footer Placeholder 7"/>
          <p:cNvSpPr>
            <a:spLocks noGrp="1"/>
          </p:cNvSpPr>
          <p:nvPr>
            <p:ph type="ftr" sz="quarter" idx="11"/>
          </p:nvPr>
        </p:nvSpPr>
        <p:spPr/>
        <p:txBody>
          <a:bodyPr/>
          <a:lstStyle>
            <a:lvl1pPr>
              <a:defRPr/>
            </a:lvl1pPr>
          </a:lstStyle>
          <a:p>
            <a:endParaRPr lang="en-MY"/>
          </a:p>
        </p:txBody>
      </p:sp>
      <p:sp>
        <p:nvSpPr>
          <p:cNvPr id="9" name="Slide Number Placeholder 8"/>
          <p:cNvSpPr>
            <a:spLocks noGrp="1"/>
          </p:cNvSpPr>
          <p:nvPr>
            <p:ph type="sldNum" sz="quarter" idx="12"/>
          </p:nvPr>
        </p:nvSpPr>
        <p:spPr/>
        <p:txBody>
          <a:bodyPr/>
          <a:lstStyle>
            <a:lvl1pPr>
              <a:defRPr/>
            </a:lvl1pPr>
          </a:lstStyle>
          <a:p>
            <a:fld id="{1F4BE2AF-E54C-4C21-B105-D94E2FD5D8AC}" type="slidenum">
              <a:rPr lang="en-MY"/>
              <a:pPr/>
              <a:t>‹#›</a:t>
            </a:fld>
            <a:endParaRPr lang="en-MY"/>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lvl1pPr>
              <a:defRPr/>
            </a:lvl1pPr>
          </a:lstStyle>
          <a:p>
            <a:endParaRPr lang="en-MY"/>
          </a:p>
        </p:txBody>
      </p:sp>
      <p:sp>
        <p:nvSpPr>
          <p:cNvPr id="4" name="Footer Placeholder 3"/>
          <p:cNvSpPr>
            <a:spLocks noGrp="1"/>
          </p:cNvSpPr>
          <p:nvPr>
            <p:ph type="ftr" sz="quarter" idx="11"/>
          </p:nvPr>
        </p:nvSpPr>
        <p:spPr/>
        <p:txBody>
          <a:bodyPr/>
          <a:lstStyle>
            <a:lvl1pPr>
              <a:defRPr/>
            </a:lvl1pPr>
          </a:lstStyle>
          <a:p>
            <a:endParaRPr lang="en-MY"/>
          </a:p>
        </p:txBody>
      </p:sp>
      <p:sp>
        <p:nvSpPr>
          <p:cNvPr id="5" name="Slide Number Placeholder 4"/>
          <p:cNvSpPr>
            <a:spLocks noGrp="1"/>
          </p:cNvSpPr>
          <p:nvPr>
            <p:ph type="sldNum" sz="quarter" idx="12"/>
          </p:nvPr>
        </p:nvSpPr>
        <p:spPr/>
        <p:txBody>
          <a:bodyPr/>
          <a:lstStyle>
            <a:lvl1pPr>
              <a:defRPr/>
            </a:lvl1pPr>
          </a:lstStyle>
          <a:p>
            <a:fld id="{5AC71674-422A-4139-9852-78C0A5FF37D7}" type="slidenum">
              <a:rPr lang="en-MY"/>
              <a:pPr/>
              <a:t>‹#›</a:t>
            </a:fld>
            <a:endParaRPr lang="en-MY"/>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MY"/>
          </a:p>
        </p:txBody>
      </p:sp>
      <p:sp>
        <p:nvSpPr>
          <p:cNvPr id="3" name="Footer Placeholder 2"/>
          <p:cNvSpPr>
            <a:spLocks noGrp="1"/>
          </p:cNvSpPr>
          <p:nvPr>
            <p:ph type="ftr" sz="quarter" idx="11"/>
          </p:nvPr>
        </p:nvSpPr>
        <p:spPr/>
        <p:txBody>
          <a:bodyPr/>
          <a:lstStyle>
            <a:lvl1pPr>
              <a:defRPr/>
            </a:lvl1pPr>
          </a:lstStyle>
          <a:p>
            <a:endParaRPr lang="en-MY"/>
          </a:p>
        </p:txBody>
      </p:sp>
      <p:sp>
        <p:nvSpPr>
          <p:cNvPr id="4" name="Slide Number Placeholder 3"/>
          <p:cNvSpPr>
            <a:spLocks noGrp="1"/>
          </p:cNvSpPr>
          <p:nvPr>
            <p:ph type="sldNum" sz="quarter" idx="12"/>
          </p:nvPr>
        </p:nvSpPr>
        <p:spPr/>
        <p:txBody>
          <a:bodyPr/>
          <a:lstStyle>
            <a:lvl1pPr>
              <a:defRPr/>
            </a:lvl1pPr>
          </a:lstStyle>
          <a:p>
            <a:fld id="{0FE06F7A-2832-406A-B7A9-EB1ABB30EF34}" type="slidenum">
              <a:rPr lang="en-MY"/>
              <a:pPr/>
              <a:t>‹#›</a:t>
            </a:fld>
            <a:endParaRPr lang="en-M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F216096C-20D3-483D-838F-6482B73DDA75}" type="datetimeFigureOut">
              <a:rPr lang="en-US" smtClean="0"/>
              <a:pPr/>
              <a:t>5/18/2011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F9E5F8-EC75-42B1-923C-B9AD00447299}"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MY"/>
          </a:p>
        </p:txBody>
      </p:sp>
      <p:sp>
        <p:nvSpPr>
          <p:cNvPr id="6" name="Footer Placeholder 5"/>
          <p:cNvSpPr>
            <a:spLocks noGrp="1"/>
          </p:cNvSpPr>
          <p:nvPr>
            <p:ph type="ftr" sz="quarter" idx="11"/>
          </p:nvPr>
        </p:nvSpPr>
        <p:spPr/>
        <p:txBody>
          <a:bodyPr/>
          <a:lstStyle>
            <a:lvl1pPr>
              <a:defRPr/>
            </a:lvl1pPr>
          </a:lstStyle>
          <a:p>
            <a:endParaRPr lang="en-MY"/>
          </a:p>
        </p:txBody>
      </p:sp>
      <p:sp>
        <p:nvSpPr>
          <p:cNvPr id="7" name="Slide Number Placeholder 6"/>
          <p:cNvSpPr>
            <a:spLocks noGrp="1"/>
          </p:cNvSpPr>
          <p:nvPr>
            <p:ph type="sldNum" sz="quarter" idx="12"/>
          </p:nvPr>
        </p:nvSpPr>
        <p:spPr/>
        <p:txBody>
          <a:bodyPr/>
          <a:lstStyle>
            <a:lvl1pPr>
              <a:defRPr/>
            </a:lvl1pPr>
          </a:lstStyle>
          <a:p>
            <a:fld id="{38E6AD30-8980-472F-8D39-84B6F63CF5BB}" type="slidenum">
              <a:rPr lang="en-MY"/>
              <a:pPr/>
              <a:t>‹#›</a:t>
            </a:fld>
            <a:endParaRPr lang="en-MY"/>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M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MY"/>
          </a:p>
        </p:txBody>
      </p:sp>
      <p:sp>
        <p:nvSpPr>
          <p:cNvPr id="6" name="Footer Placeholder 5"/>
          <p:cNvSpPr>
            <a:spLocks noGrp="1"/>
          </p:cNvSpPr>
          <p:nvPr>
            <p:ph type="ftr" sz="quarter" idx="11"/>
          </p:nvPr>
        </p:nvSpPr>
        <p:spPr/>
        <p:txBody>
          <a:bodyPr/>
          <a:lstStyle>
            <a:lvl1pPr>
              <a:defRPr/>
            </a:lvl1pPr>
          </a:lstStyle>
          <a:p>
            <a:endParaRPr lang="en-MY"/>
          </a:p>
        </p:txBody>
      </p:sp>
      <p:sp>
        <p:nvSpPr>
          <p:cNvPr id="7" name="Slide Number Placeholder 6"/>
          <p:cNvSpPr>
            <a:spLocks noGrp="1"/>
          </p:cNvSpPr>
          <p:nvPr>
            <p:ph type="sldNum" sz="quarter" idx="12"/>
          </p:nvPr>
        </p:nvSpPr>
        <p:spPr/>
        <p:txBody>
          <a:bodyPr/>
          <a:lstStyle>
            <a:lvl1pPr>
              <a:defRPr/>
            </a:lvl1pPr>
          </a:lstStyle>
          <a:p>
            <a:fld id="{87DEFF40-20FB-4A2D-9095-9804F44775F3}" type="slidenum">
              <a:rPr lang="en-MY"/>
              <a:pPr/>
              <a:t>‹#›</a:t>
            </a:fld>
            <a:endParaRPr lang="en-MY"/>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31119E24-BB85-4FDD-AED7-28D14A9758F0}" type="slidenum">
              <a:rPr lang="en-MY"/>
              <a:pPr/>
              <a:t>‹#›</a:t>
            </a:fld>
            <a:endParaRPr lang="en-MY"/>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88BF18DD-B8F9-4B5A-80CA-6B5141FD4C55}" type="slidenum">
              <a:rPr lang="en-MY"/>
              <a:pPr/>
              <a:t>‹#›</a:t>
            </a:fld>
            <a:endParaRPr lang="en-MY"/>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MY"/>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3DF5D5A3-B6C3-4BE8-8B6E-762B5332EA13}" type="slidenum">
              <a:rPr lang="en-MY"/>
              <a:pPr/>
              <a:t>‹#›</a:t>
            </a:fld>
            <a:endParaRPr lang="en-MY"/>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32591FEE-737F-4BFD-9FA2-6800BF7F1030}" type="slidenum">
              <a:rPr lang="en-MY"/>
              <a:pPr/>
              <a:t>‹#›</a:t>
            </a:fld>
            <a:endParaRPr lang="en-MY"/>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7EB10958-9CE1-4D53-9A28-43A65B2C0C18}" type="slidenum">
              <a:rPr lang="en-MY"/>
              <a:pPr/>
              <a:t>‹#›</a:t>
            </a:fld>
            <a:endParaRPr lang="en-MY"/>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lvl1pPr>
              <a:defRPr/>
            </a:lvl1pPr>
          </a:lstStyle>
          <a:p>
            <a:endParaRPr lang="en-MY"/>
          </a:p>
        </p:txBody>
      </p:sp>
      <p:sp>
        <p:nvSpPr>
          <p:cNvPr id="6" name="Footer Placeholder 5"/>
          <p:cNvSpPr>
            <a:spLocks noGrp="1"/>
          </p:cNvSpPr>
          <p:nvPr>
            <p:ph type="ftr" sz="quarter" idx="11"/>
          </p:nvPr>
        </p:nvSpPr>
        <p:spPr/>
        <p:txBody>
          <a:bodyPr/>
          <a:lstStyle>
            <a:lvl1pPr>
              <a:defRPr/>
            </a:lvl1pPr>
          </a:lstStyle>
          <a:p>
            <a:endParaRPr lang="en-MY"/>
          </a:p>
        </p:txBody>
      </p:sp>
      <p:sp>
        <p:nvSpPr>
          <p:cNvPr id="7" name="Slide Number Placeholder 6"/>
          <p:cNvSpPr>
            <a:spLocks noGrp="1"/>
          </p:cNvSpPr>
          <p:nvPr>
            <p:ph type="sldNum" sz="quarter" idx="12"/>
          </p:nvPr>
        </p:nvSpPr>
        <p:spPr/>
        <p:txBody>
          <a:bodyPr/>
          <a:lstStyle>
            <a:lvl1pPr>
              <a:defRPr/>
            </a:lvl1pPr>
          </a:lstStyle>
          <a:p>
            <a:fld id="{93B95F3B-AAE3-4C8D-810B-435BC49AAB91}" type="slidenum">
              <a:rPr lang="en-MY"/>
              <a:pPr/>
              <a:t>‹#›</a:t>
            </a:fld>
            <a:endParaRPr lang="en-MY"/>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lvl1pPr>
              <a:defRPr/>
            </a:lvl1pPr>
          </a:lstStyle>
          <a:p>
            <a:endParaRPr lang="en-MY"/>
          </a:p>
        </p:txBody>
      </p:sp>
      <p:sp>
        <p:nvSpPr>
          <p:cNvPr id="8" name="Footer Placeholder 7"/>
          <p:cNvSpPr>
            <a:spLocks noGrp="1"/>
          </p:cNvSpPr>
          <p:nvPr>
            <p:ph type="ftr" sz="quarter" idx="11"/>
          </p:nvPr>
        </p:nvSpPr>
        <p:spPr/>
        <p:txBody>
          <a:bodyPr/>
          <a:lstStyle>
            <a:lvl1pPr>
              <a:defRPr/>
            </a:lvl1pPr>
          </a:lstStyle>
          <a:p>
            <a:endParaRPr lang="en-MY"/>
          </a:p>
        </p:txBody>
      </p:sp>
      <p:sp>
        <p:nvSpPr>
          <p:cNvPr id="9" name="Slide Number Placeholder 8"/>
          <p:cNvSpPr>
            <a:spLocks noGrp="1"/>
          </p:cNvSpPr>
          <p:nvPr>
            <p:ph type="sldNum" sz="quarter" idx="12"/>
          </p:nvPr>
        </p:nvSpPr>
        <p:spPr/>
        <p:txBody>
          <a:bodyPr/>
          <a:lstStyle>
            <a:lvl1pPr>
              <a:defRPr/>
            </a:lvl1pPr>
          </a:lstStyle>
          <a:p>
            <a:fld id="{A508632E-E258-4C3F-9DE6-0C2DB7EBA3A0}" type="slidenum">
              <a:rPr lang="en-MY"/>
              <a:pPr/>
              <a:t>‹#›</a:t>
            </a:fld>
            <a:endParaRPr lang="en-MY"/>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lvl1pPr>
              <a:defRPr/>
            </a:lvl1pPr>
          </a:lstStyle>
          <a:p>
            <a:endParaRPr lang="en-MY"/>
          </a:p>
        </p:txBody>
      </p:sp>
      <p:sp>
        <p:nvSpPr>
          <p:cNvPr id="4" name="Footer Placeholder 3"/>
          <p:cNvSpPr>
            <a:spLocks noGrp="1"/>
          </p:cNvSpPr>
          <p:nvPr>
            <p:ph type="ftr" sz="quarter" idx="11"/>
          </p:nvPr>
        </p:nvSpPr>
        <p:spPr/>
        <p:txBody>
          <a:bodyPr/>
          <a:lstStyle>
            <a:lvl1pPr>
              <a:defRPr/>
            </a:lvl1pPr>
          </a:lstStyle>
          <a:p>
            <a:endParaRPr lang="en-MY"/>
          </a:p>
        </p:txBody>
      </p:sp>
      <p:sp>
        <p:nvSpPr>
          <p:cNvPr id="5" name="Slide Number Placeholder 4"/>
          <p:cNvSpPr>
            <a:spLocks noGrp="1"/>
          </p:cNvSpPr>
          <p:nvPr>
            <p:ph type="sldNum" sz="quarter" idx="12"/>
          </p:nvPr>
        </p:nvSpPr>
        <p:spPr/>
        <p:txBody>
          <a:bodyPr/>
          <a:lstStyle>
            <a:lvl1pPr>
              <a:defRPr/>
            </a:lvl1pPr>
          </a:lstStyle>
          <a:p>
            <a:fld id="{23D107BB-BDDB-481A-A740-417E6BE3BDB9}" type="slidenum">
              <a:rPr lang="en-MY"/>
              <a:pPr/>
              <a:t>‹#›</a:t>
            </a:fld>
            <a:endParaRPr lang="en-M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381000" y="2057400"/>
            <a:ext cx="24384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2971800" y="2057400"/>
            <a:ext cx="24384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lvl1pPr>
              <a:defRPr/>
            </a:lvl1pPr>
          </a:lstStyle>
          <a:p>
            <a:fld id="{F216096C-20D3-483D-838F-6482B73DDA75}" type="datetimeFigureOut">
              <a:rPr lang="en-US" smtClean="0"/>
              <a:pPr/>
              <a:t>5/18/2011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FF9E5F8-EC75-42B1-923C-B9AD00447299}"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MY"/>
          </a:p>
        </p:txBody>
      </p:sp>
      <p:sp>
        <p:nvSpPr>
          <p:cNvPr id="3" name="Footer Placeholder 2"/>
          <p:cNvSpPr>
            <a:spLocks noGrp="1"/>
          </p:cNvSpPr>
          <p:nvPr>
            <p:ph type="ftr" sz="quarter" idx="11"/>
          </p:nvPr>
        </p:nvSpPr>
        <p:spPr/>
        <p:txBody>
          <a:bodyPr/>
          <a:lstStyle>
            <a:lvl1pPr>
              <a:defRPr/>
            </a:lvl1pPr>
          </a:lstStyle>
          <a:p>
            <a:endParaRPr lang="en-MY"/>
          </a:p>
        </p:txBody>
      </p:sp>
      <p:sp>
        <p:nvSpPr>
          <p:cNvPr id="4" name="Slide Number Placeholder 3"/>
          <p:cNvSpPr>
            <a:spLocks noGrp="1"/>
          </p:cNvSpPr>
          <p:nvPr>
            <p:ph type="sldNum" sz="quarter" idx="12"/>
          </p:nvPr>
        </p:nvSpPr>
        <p:spPr/>
        <p:txBody>
          <a:bodyPr/>
          <a:lstStyle>
            <a:lvl1pPr>
              <a:defRPr/>
            </a:lvl1pPr>
          </a:lstStyle>
          <a:p>
            <a:fld id="{98FAA690-C743-4B19-B412-C92CA43F7213}" type="slidenum">
              <a:rPr lang="en-MY"/>
              <a:pPr/>
              <a:t>‹#›</a:t>
            </a:fld>
            <a:endParaRPr lang="en-MY"/>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MY"/>
          </a:p>
        </p:txBody>
      </p:sp>
      <p:sp>
        <p:nvSpPr>
          <p:cNvPr id="6" name="Footer Placeholder 5"/>
          <p:cNvSpPr>
            <a:spLocks noGrp="1"/>
          </p:cNvSpPr>
          <p:nvPr>
            <p:ph type="ftr" sz="quarter" idx="11"/>
          </p:nvPr>
        </p:nvSpPr>
        <p:spPr/>
        <p:txBody>
          <a:bodyPr/>
          <a:lstStyle>
            <a:lvl1pPr>
              <a:defRPr/>
            </a:lvl1pPr>
          </a:lstStyle>
          <a:p>
            <a:endParaRPr lang="en-MY"/>
          </a:p>
        </p:txBody>
      </p:sp>
      <p:sp>
        <p:nvSpPr>
          <p:cNvPr id="7" name="Slide Number Placeholder 6"/>
          <p:cNvSpPr>
            <a:spLocks noGrp="1"/>
          </p:cNvSpPr>
          <p:nvPr>
            <p:ph type="sldNum" sz="quarter" idx="12"/>
          </p:nvPr>
        </p:nvSpPr>
        <p:spPr/>
        <p:txBody>
          <a:bodyPr/>
          <a:lstStyle>
            <a:lvl1pPr>
              <a:defRPr/>
            </a:lvl1pPr>
          </a:lstStyle>
          <a:p>
            <a:fld id="{FACEF5A7-F19C-40E2-AE07-EE143052A450}" type="slidenum">
              <a:rPr lang="en-MY"/>
              <a:pPr/>
              <a:t>‹#›</a:t>
            </a:fld>
            <a:endParaRPr lang="en-MY"/>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MY"/>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MY"/>
          </a:p>
        </p:txBody>
      </p:sp>
      <p:sp>
        <p:nvSpPr>
          <p:cNvPr id="6" name="Footer Placeholder 5"/>
          <p:cNvSpPr>
            <a:spLocks noGrp="1"/>
          </p:cNvSpPr>
          <p:nvPr>
            <p:ph type="ftr" sz="quarter" idx="11"/>
          </p:nvPr>
        </p:nvSpPr>
        <p:spPr/>
        <p:txBody>
          <a:bodyPr/>
          <a:lstStyle>
            <a:lvl1pPr>
              <a:defRPr/>
            </a:lvl1pPr>
          </a:lstStyle>
          <a:p>
            <a:endParaRPr lang="en-MY"/>
          </a:p>
        </p:txBody>
      </p:sp>
      <p:sp>
        <p:nvSpPr>
          <p:cNvPr id="7" name="Slide Number Placeholder 6"/>
          <p:cNvSpPr>
            <a:spLocks noGrp="1"/>
          </p:cNvSpPr>
          <p:nvPr>
            <p:ph type="sldNum" sz="quarter" idx="12"/>
          </p:nvPr>
        </p:nvSpPr>
        <p:spPr/>
        <p:txBody>
          <a:bodyPr/>
          <a:lstStyle>
            <a:lvl1pPr>
              <a:defRPr/>
            </a:lvl1pPr>
          </a:lstStyle>
          <a:p>
            <a:fld id="{085E49E8-68D6-4551-9BD1-4277AD86276A}" type="slidenum">
              <a:rPr lang="en-MY"/>
              <a:pPr/>
              <a:t>‹#›</a:t>
            </a:fld>
            <a:endParaRPr lang="en-MY"/>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7FAC2711-509F-4625-8137-9642EF837F4F}" type="slidenum">
              <a:rPr lang="en-MY"/>
              <a:pPr/>
              <a:t>‹#›</a:t>
            </a:fld>
            <a:endParaRPr lang="en-MY"/>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600200"/>
            <a:ext cx="2076450" cy="4525963"/>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381000" y="1600200"/>
            <a:ext cx="607695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lvl1pPr>
              <a:defRPr/>
            </a:lvl1pPr>
          </a:lstStyle>
          <a:p>
            <a:endParaRPr lang="en-MY"/>
          </a:p>
        </p:txBody>
      </p:sp>
      <p:sp>
        <p:nvSpPr>
          <p:cNvPr id="5" name="Footer Placeholder 4"/>
          <p:cNvSpPr>
            <a:spLocks noGrp="1"/>
          </p:cNvSpPr>
          <p:nvPr>
            <p:ph type="ftr" sz="quarter" idx="11"/>
          </p:nvPr>
        </p:nvSpPr>
        <p:spPr/>
        <p:txBody>
          <a:bodyPr/>
          <a:lstStyle>
            <a:lvl1pPr>
              <a:defRPr/>
            </a:lvl1pPr>
          </a:lstStyle>
          <a:p>
            <a:endParaRPr lang="en-MY"/>
          </a:p>
        </p:txBody>
      </p:sp>
      <p:sp>
        <p:nvSpPr>
          <p:cNvPr id="6" name="Slide Number Placeholder 5"/>
          <p:cNvSpPr>
            <a:spLocks noGrp="1"/>
          </p:cNvSpPr>
          <p:nvPr>
            <p:ph type="sldNum" sz="quarter" idx="12"/>
          </p:nvPr>
        </p:nvSpPr>
        <p:spPr/>
        <p:txBody>
          <a:bodyPr/>
          <a:lstStyle>
            <a:lvl1pPr>
              <a:defRPr/>
            </a:lvl1pPr>
          </a:lstStyle>
          <a:p>
            <a:fld id="{3F81CA99-3FF3-49EB-B56C-DB9B3141BCA8}" type="slidenum">
              <a:rPr lang="en-MY"/>
              <a:pPr/>
              <a:t>‹#›</a:t>
            </a:fld>
            <a:endParaRPr lang="en-M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lvl1pPr>
              <a:defRPr/>
            </a:lvl1pPr>
          </a:lstStyle>
          <a:p>
            <a:fld id="{F216096C-20D3-483D-838F-6482B73DDA75}" type="datetimeFigureOut">
              <a:rPr lang="en-US" smtClean="0"/>
              <a:pPr/>
              <a:t>5/18/2011</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FF9E5F8-EC75-42B1-923C-B9AD0044729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lvl1pPr>
              <a:defRPr/>
            </a:lvl1pPr>
          </a:lstStyle>
          <a:p>
            <a:fld id="{F216096C-20D3-483D-838F-6482B73DDA75}" type="datetimeFigureOut">
              <a:rPr lang="en-US" smtClean="0"/>
              <a:pPr/>
              <a:t>5/18/2011</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FF9E5F8-EC75-42B1-923C-B9AD0044729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F216096C-20D3-483D-838F-6482B73DDA75}" type="datetimeFigureOut">
              <a:rPr lang="en-US" smtClean="0"/>
              <a:pPr/>
              <a:t>5/18/2011</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FF9E5F8-EC75-42B1-923C-B9AD0044729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F216096C-20D3-483D-838F-6482B73DDA75}" type="datetimeFigureOut">
              <a:rPr lang="en-US" smtClean="0"/>
              <a:pPr/>
              <a:t>5/18/2011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FF9E5F8-EC75-42B1-923C-B9AD0044729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M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F216096C-20D3-483D-838F-6482B73DDA75}" type="datetimeFigureOut">
              <a:rPr lang="en-US" smtClean="0"/>
              <a:pPr/>
              <a:t>5/18/2011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FF9E5F8-EC75-42B1-923C-B9AD0044729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533400"/>
            <a:ext cx="5029200" cy="1295400"/>
          </a:xfrm>
          <a:prstGeom prst="rect">
            <a:avLst/>
          </a:prstGeom>
          <a:noFill/>
          <a:ln w="9525">
            <a:noFill/>
            <a:miter lim="800000"/>
            <a:headEnd/>
            <a:tailEnd/>
          </a:ln>
          <a:effectLst>
            <a:outerShdw dist="35921" dir="2700000" algn="ctr" rotWithShape="0">
              <a:srgbClr val="FF3300"/>
            </a:outerShdw>
          </a:effectLst>
        </p:spPr>
        <p:txBody>
          <a:bodyPr vert="horz" wrap="square" lIns="91440" tIns="45720" rIns="91440" bIns="45720" numCol="1" anchor="ctr" anchorCtr="0" compatLnSpc="1">
            <a:prstTxWarp prst="textNoShape">
              <a:avLst/>
            </a:prstTxWarp>
          </a:bodyPr>
          <a:lstStyle/>
          <a:p>
            <a:pPr lvl="0"/>
            <a:r>
              <a:rPr lang="en-MY" smtClean="0"/>
              <a:t>Music Template</a:t>
            </a:r>
          </a:p>
        </p:txBody>
      </p:sp>
      <p:sp>
        <p:nvSpPr>
          <p:cNvPr id="1027" name="Rectangle 3"/>
          <p:cNvSpPr>
            <a:spLocks noGrp="1" noChangeArrowheads="1"/>
          </p:cNvSpPr>
          <p:nvPr>
            <p:ph type="body" idx="1"/>
          </p:nvPr>
        </p:nvSpPr>
        <p:spPr bwMode="auto">
          <a:xfrm>
            <a:off x="381000" y="2057400"/>
            <a:ext cx="5029200" cy="3992563"/>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t" anchorCtr="0" compatLnSpc="1">
            <a:prstTxWarp prst="textNoShape">
              <a:avLst/>
            </a:prstTxWarp>
          </a:bodyPr>
          <a:lstStyle/>
          <a:p>
            <a:pPr lvl="0"/>
            <a:r>
              <a:rPr lang="en-MY" smtClean="0"/>
              <a:t>Place Your Title Here</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F216096C-20D3-483D-838F-6482B73DDA75}" type="datetimeFigureOut">
              <a:rPr lang="en-US" smtClean="0"/>
              <a:pPr/>
              <a:t>5/18/2011</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FF9E5F8-EC75-42B1-923C-B9AD0044729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fontAlgn="base" hangingPunct="1">
        <a:spcBef>
          <a:spcPct val="0"/>
        </a:spcBef>
        <a:spcAft>
          <a:spcPct val="0"/>
        </a:spcAft>
        <a:defRPr sz="4000">
          <a:solidFill>
            <a:schemeClr val="bg1"/>
          </a:solidFill>
          <a:latin typeface="+mj-lt"/>
          <a:ea typeface="+mj-ea"/>
          <a:cs typeface="+mj-cs"/>
        </a:defRPr>
      </a:lvl1pPr>
      <a:lvl2pPr algn="ctr" rtl="0" eaLnBrk="1" fontAlgn="base" hangingPunct="1">
        <a:spcBef>
          <a:spcPct val="0"/>
        </a:spcBef>
        <a:spcAft>
          <a:spcPct val="0"/>
        </a:spcAft>
        <a:defRPr sz="4000">
          <a:solidFill>
            <a:schemeClr val="bg1"/>
          </a:solidFill>
          <a:latin typeface="Bauer" pitchFamily="2" charset="0"/>
        </a:defRPr>
      </a:lvl2pPr>
      <a:lvl3pPr algn="ctr" rtl="0" eaLnBrk="1" fontAlgn="base" hangingPunct="1">
        <a:spcBef>
          <a:spcPct val="0"/>
        </a:spcBef>
        <a:spcAft>
          <a:spcPct val="0"/>
        </a:spcAft>
        <a:defRPr sz="4000">
          <a:solidFill>
            <a:schemeClr val="bg1"/>
          </a:solidFill>
          <a:latin typeface="Bauer" pitchFamily="2" charset="0"/>
        </a:defRPr>
      </a:lvl3pPr>
      <a:lvl4pPr algn="ctr" rtl="0" eaLnBrk="1" fontAlgn="base" hangingPunct="1">
        <a:spcBef>
          <a:spcPct val="0"/>
        </a:spcBef>
        <a:spcAft>
          <a:spcPct val="0"/>
        </a:spcAft>
        <a:defRPr sz="4000">
          <a:solidFill>
            <a:schemeClr val="bg1"/>
          </a:solidFill>
          <a:latin typeface="Bauer" pitchFamily="2" charset="0"/>
        </a:defRPr>
      </a:lvl4pPr>
      <a:lvl5pPr algn="ctr" rtl="0" eaLnBrk="1" fontAlgn="base" hangingPunct="1">
        <a:spcBef>
          <a:spcPct val="0"/>
        </a:spcBef>
        <a:spcAft>
          <a:spcPct val="0"/>
        </a:spcAft>
        <a:defRPr sz="4000">
          <a:solidFill>
            <a:schemeClr val="bg1"/>
          </a:solidFill>
          <a:latin typeface="Bauer" pitchFamily="2" charset="0"/>
        </a:defRPr>
      </a:lvl5pPr>
      <a:lvl6pPr marL="457200" algn="ctr" rtl="0" eaLnBrk="1" fontAlgn="base" hangingPunct="1">
        <a:spcBef>
          <a:spcPct val="0"/>
        </a:spcBef>
        <a:spcAft>
          <a:spcPct val="0"/>
        </a:spcAft>
        <a:defRPr sz="4000">
          <a:solidFill>
            <a:schemeClr val="bg1"/>
          </a:solidFill>
          <a:latin typeface="Bauer" pitchFamily="2" charset="0"/>
        </a:defRPr>
      </a:lvl6pPr>
      <a:lvl7pPr marL="914400" algn="ctr" rtl="0" eaLnBrk="1" fontAlgn="base" hangingPunct="1">
        <a:spcBef>
          <a:spcPct val="0"/>
        </a:spcBef>
        <a:spcAft>
          <a:spcPct val="0"/>
        </a:spcAft>
        <a:defRPr sz="4000">
          <a:solidFill>
            <a:schemeClr val="bg1"/>
          </a:solidFill>
          <a:latin typeface="Bauer" pitchFamily="2" charset="0"/>
        </a:defRPr>
      </a:lvl7pPr>
      <a:lvl8pPr marL="1371600" algn="ctr" rtl="0" eaLnBrk="1" fontAlgn="base" hangingPunct="1">
        <a:spcBef>
          <a:spcPct val="0"/>
        </a:spcBef>
        <a:spcAft>
          <a:spcPct val="0"/>
        </a:spcAft>
        <a:defRPr sz="4000">
          <a:solidFill>
            <a:schemeClr val="bg1"/>
          </a:solidFill>
          <a:latin typeface="Bauer" pitchFamily="2" charset="0"/>
        </a:defRPr>
      </a:lvl8pPr>
      <a:lvl9pPr marL="1828800" algn="ctr" rtl="0" eaLnBrk="1" fontAlgn="base" hangingPunct="1">
        <a:spcBef>
          <a:spcPct val="0"/>
        </a:spcBef>
        <a:spcAft>
          <a:spcPct val="0"/>
        </a:spcAft>
        <a:defRPr sz="4000">
          <a:solidFill>
            <a:schemeClr val="bg1"/>
          </a:solidFill>
          <a:latin typeface="Bauer" pitchFamily="2" charset="0"/>
        </a:defRPr>
      </a:lvl9pPr>
    </p:titleStyle>
    <p:bodyStyle>
      <a:lvl1pPr marL="342900" indent="-342900" algn="ctr" rtl="0" eaLnBrk="1" fontAlgn="base" hangingPunct="1">
        <a:spcBef>
          <a:spcPct val="20000"/>
        </a:spcBef>
        <a:spcAft>
          <a:spcPct val="0"/>
        </a:spcAft>
        <a:buChar char="•"/>
        <a:defRPr sz="2500" b="1">
          <a:solidFill>
            <a:srgbClr val="FF3300"/>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Arial" charset="0"/>
        </a:defRPr>
      </a:lvl2pPr>
      <a:lvl3pPr marL="1143000" indent="-228600" algn="l" rtl="0" eaLnBrk="1" fontAlgn="base" hangingPunct="1">
        <a:spcBef>
          <a:spcPct val="20000"/>
        </a:spcBef>
        <a:spcAft>
          <a:spcPct val="0"/>
        </a:spcAft>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152400"/>
            <a:ext cx="6400800" cy="1143000"/>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MY" smtClean="0"/>
              <a:t>Place Your Title Here</a:t>
            </a:r>
          </a:p>
        </p:txBody>
      </p:sp>
      <p:sp>
        <p:nvSpPr>
          <p:cNvPr id="3075" name="Rectangle 3"/>
          <p:cNvSpPr>
            <a:spLocks noGrp="1" noChangeArrowheads="1"/>
          </p:cNvSpPr>
          <p:nvPr>
            <p:ph type="body" idx="1"/>
          </p:nvPr>
        </p:nvSpPr>
        <p:spPr bwMode="auto">
          <a:xfrm>
            <a:off x="457200" y="1447800"/>
            <a:ext cx="8229600" cy="4678363"/>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t" anchorCtr="0" compatLnSpc="1">
            <a:prstTxWarp prst="textNoShape">
              <a:avLst/>
            </a:prstTxWarp>
          </a:bodyPr>
          <a:lstStyle/>
          <a:p>
            <a:pPr lvl="0"/>
            <a:r>
              <a:rPr lang="en-MY" smtClean="0"/>
              <a:t>Your Description Goes Here</a:t>
            </a:r>
          </a:p>
        </p:txBody>
      </p:sp>
      <p:sp>
        <p:nvSpPr>
          <p:cNvPr id="30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MY"/>
          </a:p>
        </p:txBody>
      </p:sp>
      <p:sp>
        <p:nvSpPr>
          <p:cNvPr id="307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MY"/>
          </a:p>
        </p:txBody>
      </p:sp>
      <p:sp>
        <p:nvSpPr>
          <p:cNvPr id="307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2E53670-314D-488B-8DAE-37D2B0342A6A}" type="slidenum">
              <a:rPr lang="en-MY"/>
              <a:pPr/>
              <a:t>‹#›</a:t>
            </a:fld>
            <a:endParaRPr lang="en-MY"/>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fontAlgn="base" hangingPunct="1">
        <a:spcBef>
          <a:spcPct val="0"/>
        </a:spcBef>
        <a:spcAft>
          <a:spcPct val="0"/>
        </a:spcAft>
        <a:defRPr sz="2600">
          <a:solidFill>
            <a:schemeClr val="bg1"/>
          </a:solidFill>
          <a:latin typeface="+mj-lt"/>
          <a:ea typeface="+mj-ea"/>
          <a:cs typeface="+mj-cs"/>
        </a:defRPr>
      </a:lvl1pPr>
      <a:lvl2pPr algn="l" rtl="0" eaLnBrk="1" fontAlgn="base" hangingPunct="1">
        <a:spcBef>
          <a:spcPct val="0"/>
        </a:spcBef>
        <a:spcAft>
          <a:spcPct val="0"/>
        </a:spcAft>
        <a:defRPr sz="2600">
          <a:solidFill>
            <a:schemeClr val="bg1"/>
          </a:solidFill>
          <a:latin typeface="Bauer" pitchFamily="2" charset="0"/>
        </a:defRPr>
      </a:lvl2pPr>
      <a:lvl3pPr algn="l" rtl="0" eaLnBrk="1" fontAlgn="base" hangingPunct="1">
        <a:spcBef>
          <a:spcPct val="0"/>
        </a:spcBef>
        <a:spcAft>
          <a:spcPct val="0"/>
        </a:spcAft>
        <a:defRPr sz="2600">
          <a:solidFill>
            <a:schemeClr val="bg1"/>
          </a:solidFill>
          <a:latin typeface="Bauer" pitchFamily="2" charset="0"/>
        </a:defRPr>
      </a:lvl3pPr>
      <a:lvl4pPr algn="l" rtl="0" eaLnBrk="1" fontAlgn="base" hangingPunct="1">
        <a:spcBef>
          <a:spcPct val="0"/>
        </a:spcBef>
        <a:spcAft>
          <a:spcPct val="0"/>
        </a:spcAft>
        <a:defRPr sz="2600">
          <a:solidFill>
            <a:schemeClr val="bg1"/>
          </a:solidFill>
          <a:latin typeface="Bauer" pitchFamily="2" charset="0"/>
        </a:defRPr>
      </a:lvl4pPr>
      <a:lvl5pPr algn="l" rtl="0" eaLnBrk="1" fontAlgn="base" hangingPunct="1">
        <a:spcBef>
          <a:spcPct val="0"/>
        </a:spcBef>
        <a:spcAft>
          <a:spcPct val="0"/>
        </a:spcAft>
        <a:defRPr sz="2600">
          <a:solidFill>
            <a:schemeClr val="bg1"/>
          </a:solidFill>
          <a:latin typeface="Bauer" pitchFamily="2" charset="0"/>
        </a:defRPr>
      </a:lvl5pPr>
      <a:lvl6pPr marL="457200" algn="l" rtl="0" eaLnBrk="1" fontAlgn="base" hangingPunct="1">
        <a:spcBef>
          <a:spcPct val="0"/>
        </a:spcBef>
        <a:spcAft>
          <a:spcPct val="0"/>
        </a:spcAft>
        <a:defRPr sz="2600">
          <a:solidFill>
            <a:schemeClr val="bg1"/>
          </a:solidFill>
          <a:latin typeface="Bauer" pitchFamily="2" charset="0"/>
        </a:defRPr>
      </a:lvl6pPr>
      <a:lvl7pPr marL="914400" algn="l" rtl="0" eaLnBrk="1" fontAlgn="base" hangingPunct="1">
        <a:spcBef>
          <a:spcPct val="0"/>
        </a:spcBef>
        <a:spcAft>
          <a:spcPct val="0"/>
        </a:spcAft>
        <a:defRPr sz="2600">
          <a:solidFill>
            <a:schemeClr val="bg1"/>
          </a:solidFill>
          <a:latin typeface="Bauer" pitchFamily="2" charset="0"/>
        </a:defRPr>
      </a:lvl7pPr>
      <a:lvl8pPr marL="1371600" algn="l" rtl="0" eaLnBrk="1" fontAlgn="base" hangingPunct="1">
        <a:spcBef>
          <a:spcPct val="0"/>
        </a:spcBef>
        <a:spcAft>
          <a:spcPct val="0"/>
        </a:spcAft>
        <a:defRPr sz="2600">
          <a:solidFill>
            <a:schemeClr val="bg1"/>
          </a:solidFill>
          <a:latin typeface="Bauer" pitchFamily="2" charset="0"/>
        </a:defRPr>
      </a:lvl8pPr>
      <a:lvl9pPr marL="1828800" algn="l" rtl="0" eaLnBrk="1" fontAlgn="base" hangingPunct="1">
        <a:spcBef>
          <a:spcPct val="0"/>
        </a:spcBef>
        <a:spcAft>
          <a:spcPct val="0"/>
        </a:spcAft>
        <a:defRPr sz="2600">
          <a:solidFill>
            <a:schemeClr val="bg1"/>
          </a:solidFill>
          <a:latin typeface="Bauer" pitchFamily="2" charset="0"/>
        </a:defRPr>
      </a:lvl9pPr>
    </p:titleStyle>
    <p:bodyStyle>
      <a:lvl1pPr marL="342900" indent="-342900" algn="l" rtl="0" eaLnBrk="1" fontAlgn="base" hangingPunct="1">
        <a:spcBef>
          <a:spcPct val="20000"/>
        </a:spcBef>
        <a:spcAft>
          <a:spcPct val="0"/>
        </a:spcAft>
        <a:buChar char="•"/>
        <a:defRPr sz="1700" b="1">
          <a:solidFill>
            <a:srgbClr val="FF6600"/>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Arial" charset="0"/>
        </a:defRPr>
      </a:lvl2pPr>
      <a:lvl3pPr marL="1143000" indent="-228600" algn="l" rtl="0" eaLnBrk="1" fontAlgn="base" hangingPunct="1">
        <a:spcBef>
          <a:spcPct val="20000"/>
        </a:spcBef>
        <a:spcAft>
          <a:spcPct val="0"/>
        </a:spcAft>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28600"/>
            <a:ext cx="6019800" cy="1020763"/>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MY" smtClean="0"/>
              <a:t>PLACE YOUR TITLE HERE</a:t>
            </a:r>
          </a:p>
        </p:txBody>
      </p:sp>
      <p:sp>
        <p:nvSpPr>
          <p:cNvPr id="4099" name="Rectangle 3"/>
          <p:cNvSpPr>
            <a:spLocks noGrp="1" noChangeArrowheads="1"/>
          </p:cNvSpPr>
          <p:nvPr>
            <p:ph type="body" idx="1"/>
          </p:nvPr>
        </p:nvSpPr>
        <p:spPr bwMode="auto">
          <a:xfrm>
            <a:off x="457200" y="1447800"/>
            <a:ext cx="8458200" cy="4678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MY" smtClean="0"/>
              <a:t>Your Description Goes Here</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MY"/>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MY"/>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8EC71A1-7351-4E27-9B7D-DAE11294C171}" type="slidenum">
              <a:rPr lang="en-MY"/>
              <a:pPr/>
              <a:t>‹#›</a:t>
            </a:fld>
            <a:endParaRPr lang="en-MY"/>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fontAlgn="base" hangingPunct="1">
        <a:spcBef>
          <a:spcPct val="0"/>
        </a:spcBef>
        <a:spcAft>
          <a:spcPct val="0"/>
        </a:spcAft>
        <a:defRPr sz="2600">
          <a:solidFill>
            <a:srgbClr val="FF6600"/>
          </a:solidFill>
          <a:latin typeface="+mj-lt"/>
          <a:ea typeface="+mj-ea"/>
          <a:cs typeface="+mj-cs"/>
        </a:defRPr>
      </a:lvl1pPr>
      <a:lvl2pPr algn="ctr" rtl="0" eaLnBrk="1" fontAlgn="base" hangingPunct="1">
        <a:spcBef>
          <a:spcPct val="0"/>
        </a:spcBef>
        <a:spcAft>
          <a:spcPct val="0"/>
        </a:spcAft>
        <a:defRPr sz="2600">
          <a:solidFill>
            <a:srgbClr val="FF6600"/>
          </a:solidFill>
          <a:latin typeface="Bauer" pitchFamily="2" charset="0"/>
        </a:defRPr>
      </a:lvl2pPr>
      <a:lvl3pPr algn="ctr" rtl="0" eaLnBrk="1" fontAlgn="base" hangingPunct="1">
        <a:spcBef>
          <a:spcPct val="0"/>
        </a:spcBef>
        <a:spcAft>
          <a:spcPct val="0"/>
        </a:spcAft>
        <a:defRPr sz="2600">
          <a:solidFill>
            <a:srgbClr val="FF6600"/>
          </a:solidFill>
          <a:latin typeface="Bauer" pitchFamily="2" charset="0"/>
        </a:defRPr>
      </a:lvl3pPr>
      <a:lvl4pPr algn="ctr" rtl="0" eaLnBrk="1" fontAlgn="base" hangingPunct="1">
        <a:spcBef>
          <a:spcPct val="0"/>
        </a:spcBef>
        <a:spcAft>
          <a:spcPct val="0"/>
        </a:spcAft>
        <a:defRPr sz="2600">
          <a:solidFill>
            <a:srgbClr val="FF6600"/>
          </a:solidFill>
          <a:latin typeface="Bauer" pitchFamily="2" charset="0"/>
        </a:defRPr>
      </a:lvl4pPr>
      <a:lvl5pPr algn="ctr" rtl="0" eaLnBrk="1" fontAlgn="base" hangingPunct="1">
        <a:spcBef>
          <a:spcPct val="0"/>
        </a:spcBef>
        <a:spcAft>
          <a:spcPct val="0"/>
        </a:spcAft>
        <a:defRPr sz="2600">
          <a:solidFill>
            <a:srgbClr val="FF6600"/>
          </a:solidFill>
          <a:latin typeface="Bauer" pitchFamily="2" charset="0"/>
        </a:defRPr>
      </a:lvl5pPr>
      <a:lvl6pPr marL="457200" algn="ctr" rtl="0" eaLnBrk="1" fontAlgn="base" hangingPunct="1">
        <a:spcBef>
          <a:spcPct val="0"/>
        </a:spcBef>
        <a:spcAft>
          <a:spcPct val="0"/>
        </a:spcAft>
        <a:defRPr sz="2600">
          <a:solidFill>
            <a:srgbClr val="FF6600"/>
          </a:solidFill>
          <a:latin typeface="Bauer" pitchFamily="2" charset="0"/>
        </a:defRPr>
      </a:lvl6pPr>
      <a:lvl7pPr marL="914400" algn="ctr" rtl="0" eaLnBrk="1" fontAlgn="base" hangingPunct="1">
        <a:spcBef>
          <a:spcPct val="0"/>
        </a:spcBef>
        <a:spcAft>
          <a:spcPct val="0"/>
        </a:spcAft>
        <a:defRPr sz="2600">
          <a:solidFill>
            <a:srgbClr val="FF6600"/>
          </a:solidFill>
          <a:latin typeface="Bauer" pitchFamily="2" charset="0"/>
        </a:defRPr>
      </a:lvl7pPr>
      <a:lvl8pPr marL="1371600" algn="ctr" rtl="0" eaLnBrk="1" fontAlgn="base" hangingPunct="1">
        <a:spcBef>
          <a:spcPct val="0"/>
        </a:spcBef>
        <a:spcAft>
          <a:spcPct val="0"/>
        </a:spcAft>
        <a:defRPr sz="2600">
          <a:solidFill>
            <a:srgbClr val="FF6600"/>
          </a:solidFill>
          <a:latin typeface="Bauer" pitchFamily="2" charset="0"/>
        </a:defRPr>
      </a:lvl8pPr>
      <a:lvl9pPr marL="1828800" algn="ctr" rtl="0" eaLnBrk="1" fontAlgn="base" hangingPunct="1">
        <a:spcBef>
          <a:spcPct val="0"/>
        </a:spcBef>
        <a:spcAft>
          <a:spcPct val="0"/>
        </a:spcAft>
        <a:defRPr sz="2600">
          <a:solidFill>
            <a:srgbClr val="FF6600"/>
          </a:solidFill>
          <a:latin typeface="Bauer" pitchFamily="2" charset="0"/>
        </a:defRPr>
      </a:lvl9pPr>
    </p:titleStyle>
    <p:bodyStyle>
      <a:lvl1pPr marL="342900" indent="-342900" algn="l" rtl="0" eaLnBrk="1" fontAlgn="base" hangingPunct="1">
        <a:spcBef>
          <a:spcPct val="20000"/>
        </a:spcBef>
        <a:spcAft>
          <a:spcPct val="0"/>
        </a:spcAft>
        <a:buChar char="•"/>
        <a:defRPr sz="1700" b="1">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Arial" charset="0"/>
        </a:defRPr>
      </a:lvl2pPr>
      <a:lvl3pPr marL="1143000" indent="-228600" algn="l" rtl="0" eaLnBrk="1" fontAlgn="base" hangingPunct="1">
        <a:spcBef>
          <a:spcPct val="20000"/>
        </a:spcBef>
        <a:spcAft>
          <a:spcPct val="0"/>
        </a:spcAft>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381000" y="4114800"/>
            <a:ext cx="7924800" cy="1143000"/>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MY" smtClean="0"/>
              <a:t>Transitional Page</a:t>
            </a:r>
          </a:p>
        </p:txBody>
      </p:sp>
      <p:sp>
        <p:nvSpPr>
          <p:cNvPr id="512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MY"/>
          </a:p>
        </p:txBody>
      </p:sp>
      <p:sp>
        <p:nvSpPr>
          <p:cNvPr id="512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MY"/>
          </a:p>
        </p:txBody>
      </p:sp>
      <p:sp>
        <p:nvSpPr>
          <p:cNvPr id="512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8581B73-0189-41DF-8CC6-29E8A5F100A4}" type="slidenum">
              <a:rPr lang="en-MY"/>
              <a:pPr/>
              <a:t>‹#›</a:t>
            </a:fld>
            <a:endParaRPr lang="en-MY"/>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fontAlgn="base" hangingPunct="1">
        <a:spcBef>
          <a:spcPct val="0"/>
        </a:spcBef>
        <a:spcAft>
          <a:spcPct val="0"/>
        </a:spcAft>
        <a:defRPr sz="3800">
          <a:solidFill>
            <a:srgbClr val="FF3300"/>
          </a:solidFill>
          <a:latin typeface="+mj-lt"/>
          <a:ea typeface="+mj-ea"/>
          <a:cs typeface="+mj-cs"/>
        </a:defRPr>
      </a:lvl1pPr>
      <a:lvl2pPr algn="ctr" rtl="0" eaLnBrk="1" fontAlgn="base" hangingPunct="1">
        <a:spcBef>
          <a:spcPct val="0"/>
        </a:spcBef>
        <a:spcAft>
          <a:spcPct val="0"/>
        </a:spcAft>
        <a:defRPr sz="3800">
          <a:solidFill>
            <a:srgbClr val="FF3300"/>
          </a:solidFill>
          <a:latin typeface="Bauer" pitchFamily="2" charset="0"/>
        </a:defRPr>
      </a:lvl2pPr>
      <a:lvl3pPr algn="ctr" rtl="0" eaLnBrk="1" fontAlgn="base" hangingPunct="1">
        <a:spcBef>
          <a:spcPct val="0"/>
        </a:spcBef>
        <a:spcAft>
          <a:spcPct val="0"/>
        </a:spcAft>
        <a:defRPr sz="3800">
          <a:solidFill>
            <a:srgbClr val="FF3300"/>
          </a:solidFill>
          <a:latin typeface="Bauer" pitchFamily="2" charset="0"/>
        </a:defRPr>
      </a:lvl3pPr>
      <a:lvl4pPr algn="ctr" rtl="0" eaLnBrk="1" fontAlgn="base" hangingPunct="1">
        <a:spcBef>
          <a:spcPct val="0"/>
        </a:spcBef>
        <a:spcAft>
          <a:spcPct val="0"/>
        </a:spcAft>
        <a:defRPr sz="3800">
          <a:solidFill>
            <a:srgbClr val="FF3300"/>
          </a:solidFill>
          <a:latin typeface="Bauer" pitchFamily="2" charset="0"/>
        </a:defRPr>
      </a:lvl4pPr>
      <a:lvl5pPr algn="ctr" rtl="0" eaLnBrk="1" fontAlgn="base" hangingPunct="1">
        <a:spcBef>
          <a:spcPct val="0"/>
        </a:spcBef>
        <a:spcAft>
          <a:spcPct val="0"/>
        </a:spcAft>
        <a:defRPr sz="3800">
          <a:solidFill>
            <a:srgbClr val="FF3300"/>
          </a:solidFill>
          <a:latin typeface="Bauer" pitchFamily="2" charset="0"/>
        </a:defRPr>
      </a:lvl5pPr>
      <a:lvl6pPr marL="457200" algn="ctr" rtl="0" eaLnBrk="1" fontAlgn="base" hangingPunct="1">
        <a:spcBef>
          <a:spcPct val="0"/>
        </a:spcBef>
        <a:spcAft>
          <a:spcPct val="0"/>
        </a:spcAft>
        <a:defRPr sz="3800">
          <a:solidFill>
            <a:srgbClr val="FF3300"/>
          </a:solidFill>
          <a:latin typeface="Bauer" pitchFamily="2" charset="0"/>
        </a:defRPr>
      </a:lvl6pPr>
      <a:lvl7pPr marL="914400" algn="ctr" rtl="0" eaLnBrk="1" fontAlgn="base" hangingPunct="1">
        <a:spcBef>
          <a:spcPct val="0"/>
        </a:spcBef>
        <a:spcAft>
          <a:spcPct val="0"/>
        </a:spcAft>
        <a:defRPr sz="3800">
          <a:solidFill>
            <a:srgbClr val="FF3300"/>
          </a:solidFill>
          <a:latin typeface="Bauer" pitchFamily="2" charset="0"/>
        </a:defRPr>
      </a:lvl7pPr>
      <a:lvl8pPr marL="1371600" algn="ctr" rtl="0" eaLnBrk="1" fontAlgn="base" hangingPunct="1">
        <a:spcBef>
          <a:spcPct val="0"/>
        </a:spcBef>
        <a:spcAft>
          <a:spcPct val="0"/>
        </a:spcAft>
        <a:defRPr sz="3800">
          <a:solidFill>
            <a:srgbClr val="FF3300"/>
          </a:solidFill>
          <a:latin typeface="Bauer" pitchFamily="2" charset="0"/>
        </a:defRPr>
      </a:lvl8pPr>
      <a:lvl9pPr marL="1828800" algn="ctr" rtl="0" eaLnBrk="1" fontAlgn="base" hangingPunct="1">
        <a:spcBef>
          <a:spcPct val="0"/>
        </a:spcBef>
        <a:spcAft>
          <a:spcPct val="0"/>
        </a:spcAft>
        <a:defRPr sz="3800">
          <a:solidFill>
            <a:srgbClr val="FF3300"/>
          </a:solidFill>
          <a:latin typeface="Bauer" pitchFamily="2"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upload.wikimedia.org/wikipedia/commons/8/8c/AsphyxBand.jpg" TargetMode="Externa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xml"/><Relationship Id="rId1" Type="http://schemas.openxmlformats.org/officeDocument/2006/relationships/slideLayout" Target="../slideLayouts/slideLayout24.xml"/><Relationship Id="rId4" Type="http://schemas.openxmlformats.org/officeDocument/2006/relationships/image" Target="../media/image1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File:AsphyxBand.jpg">
            <a:hlinkClick r:id="rId2"/>
          </p:cNvPr>
          <p:cNvPicPr>
            <a:picLocks noChangeAspect="1" noChangeArrowheads="1"/>
          </p:cNvPicPr>
          <p:nvPr/>
        </p:nvPicPr>
        <p:blipFill>
          <a:blip r:embed="rId3" cstate="print"/>
          <a:srcRect/>
          <a:stretch>
            <a:fillRect/>
          </a:stretch>
        </p:blipFill>
        <p:spPr bwMode="auto">
          <a:xfrm>
            <a:off x="1524000" y="838200"/>
            <a:ext cx="5907640" cy="3943350"/>
          </a:xfrm>
          <a:prstGeom prst="rect">
            <a:avLst/>
          </a:prstGeom>
          <a:ln>
            <a:noFill/>
          </a:ln>
          <a:effectLst>
            <a:softEdge rad="635000"/>
          </a:effectLst>
        </p:spPr>
      </p:pic>
      <p:sp>
        <p:nvSpPr>
          <p:cNvPr id="2" name="Title 1"/>
          <p:cNvSpPr>
            <a:spLocks noGrp="1"/>
          </p:cNvSpPr>
          <p:nvPr>
            <p:ph type="ctrTitle"/>
          </p:nvPr>
        </p:nvSpPr>
        <p:spPr>
          <a:xfrm>
            <a:off x="914400" y="2438400"/>
            <a:ext cx="7772400" cy="1470025"/>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6000" b="1" dirty="0" smtClean="0">
                <a:ln w="11430"/>
                <a:solidFill>
                  <a:srgbClr val="FF6600"/>
                </a:solidFill>
                <a:effectLst>
                  <a:outerShdw blurRad="50800" dist="39000" dir="5460000" algn="tl">
                    <a:srgbClr val="000000">
                      <a:alpha val="38000"/>
                    </a:srgbClr>
                  </a:outerShdw>
                </a:effectLst>
                <a:latin typeface="Rockwell" pitchFamily="18" charset="0"/>
                <a:cs typeface="Aharoni" pitchFamily="2" charset="-79"/>
              </a:rPr>
              <a:t>Head Banger</a:t>
            </a:r>
            <a:endParaRPr lang="en-US" sz="6000" b="1" dirty="0">
              <a:ln w="11430"/>
              <a:solidFill>
                <a:srgbClr val="FF6600"/>
              </a:solidFill>
              <a:effectLst>
                <a:outerShdw blurRad="50800" dist="39000" dir="5460000" algn="tl">
                  <a:srgbClr val="000000">
                    <a:alpha val="38000"/>
                  </a:srgbClr>
                </a:outerShdw>
              </a:effectLst>
              <a:latin typeface="Rockwell" pitchFamily="18" charset="0"/>
              <a:cs typeface="Aharoni" pitchFamily="2" charset="-79"/>
            </a:endParaRPr>
          </a:p>
        </p:txBody>
      </p:sp>
      <p:sp>
        <p:nvSpPr>
          <p:cNvPr id="3" name="Subtitle 2"/>
          <p:cNvSpPr>
            <a:spLocks noGrp="1"/>
          </p:cNvSpPr>
          <p:nvPr>
            <p:ph type="subTitle" idx="1"/>
          </p:nvPr>
        </p:nvSpPr>
        <p:spPr>
          <a:xfrm>
            <a:off x="1600200" y="4038600"/>
            <a:ext cx="6400800" cy="1752600"/>
          </a:xfrm>
        </p:spPr>
        <p:txBody>
          <a:bodyPr/>
          <a:lstStyle/>
          <a:p>
            <a:r>
              <a:rPr lang="en-US" dirty="0" smtClean="0">
                <a:latin typeface="Century Gothic" pitchFamily="34" charset="0"/>
              </a:rPr>
              <a:t>Lauren Hoover &amp; </a:t>
            </a:r>
            <a:r>
              <a:rPr lang="en-US" dirty="0" err="1" smtClean="0">
                <a:latin typeface="Century Gothic" pitchFamily="34" charset="0"/>
              </a:rPr>
              <a:t>Chelsey</a:t>
            </a:r>
            <a:r>
              <a:rPr lang="en-US" dirty="0" smtClean="0">
                <a:latin typeface="Century Gothic" pitchFamily="34" charset="0"/>
              </a:rPr>
              <a:t> </a:t>
            </a:r>
            <a:r>
              <a:rPr lang="en-US" dirty="0" err="1" smtClean="0">
                <a:latin typeface="Century Gothic" pitchFamily="34" charset="0"/>
              </a:rPr>
              <a:t>Provencher</a:t>
            </a:r>
            <a:endParaRPr lang="en-US" dirty="0">
              <a:latin typeface="Century Gothic"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228600"/>
            <a:ext cx="8839200" cy="10207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4800" b="1" dirty="0" smtClean="0">
                <a:ln w="11430"/>
                <a:effectLst>
                  <a:outerShdw blurRad="50800" dist="39000" dir="5460000" algn="tl">
                    <a:srgbClr val="000000">
                      <a:alpha val="38000"/>
                    </a:srgbClr>
                  </a:outerShdw>
                </a:effectLst>
                <a:latin typeface="Rockwell" pitchFamily="18" charset="0"/>
                <a:cs typeface="Aharoni" pitchFamily="2" charset="-79"/>
              </a:rPr>
              <a:t>Marginal Distribution</a:t>
            </a:r>
            <a:endParaRPr lang="en-US" sz="4800" b="1" dirty="0">
              <a:ln w="11430"/>
              <a:effectLst>
                <a:outerShdw blurRad="50800" dist="39000" dir="5460000" algn="tl">
                  <a:srgbClr val="000000">
                    <a:alpha val="38000"/>
                  </a:srgbClr>
                </a:outerShdw>
              </a:effectLst>
              <a:latin typeface="Rockwell" pitchFamily="18" charset="0"/>
              <a:cs typeface="Aharoni" pitchFamily="2" charset="-79"/>
            </a:endParaRPr>
          </a:p>
        </p:txBody>
      </p:sp>
      <p:pic>
        <p:nvPicPr>
          <p:cNvPr id="5" name="Picture 4"/>
          <p:cNvPicPr/>
          <p:nvPr/>
        </p:nvPicPr>
        <p:blipFill>
          <a:blip r:embed="rId2" cstate="print"/>
          <a:srcRect/>
          <a:stretch>
            <a:fillRect/>
          </a:stretch>
        </p:blipFill>
        <p:spPr bwMode="auto">
          <a:xfrm>
            <a:off x="5105400" y="1676400"/>
            <a:ext cx="3581400" cy="3352800"/>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609600" y="1676400"/>
            <a:ext cx="3810000" cy="3276600"/>
          </a:xfrm>
          <a:prstGeom prst="rect">
            <a:avLst/>
          </a:prstGeom>
          <a:noFill/>
          <a:ln w="9525">
            <a:noFill/>
            <a:miter lim="800000"/>
            <a:headEnd/>
            <a:tailEnd/>
          </a:ln>
        </p:spPr>
      </p:pic>
      <p:sp>
        <p:nvSpPr>
          <p:cNvPr id="7" name="TextBox 6"/>
          <p:cNvSpPr txBox="1"/>
          <p:nvPr/>
        </p:nvSpPr>
        <p:spPr>
          <a:xfrm>
            <a:off x="609600" y="5334000"/>
            <a:ext cx="2971800" cy="1015663"/>
          </a:xfrm>
          <a:prstGeom prst="rect">
            <a:avLst/>
          </a:prstGeom>
          <a:noFill/>
        </p:spPr>
        <p:txBody>
          <a:bodyPr wrap="square" rtlCol="0">
            <a:spAutoFit/>
          </a:bodyPr>
          <a:lstStyle/>
          <a:p>
            <a:r>
              <a:rPr lang="en-US" sz="2000" b="1" dirty="0" smtClean="0">
                <a:solidFill>
                  <a:schemeClr val="bg1"/>
                </a:solidFill>
                <a:latin typeface="Calibri" pitchFamily="34" charset="0"/>
                <a:cs typeface="Calibri" pitchFamily="34" charset="0"/>
              </a:rPr>
              <a:t>GENDER</a:t>
            </a:r>
          </a:p>
          <a:p>
            <a:r>
              <a:rPr lang="en-US" sz="2000" dirty="0" smtClean="0">
                <a:solidFill>
                  <a:schemeClr val="bg1"/>
                </a:solidFill>
                <a:latin typeface="Calibri" pitchFamily="34" charset="0"/>
                <a:cs typeface="Calibri" pitchFamily="34" charset="0"/>
              </a:rPr>
              <a:t>Males: 17/36= 47.22%</a:t>
            </a:r>
          </a:p>
          <a:p>
            <a:r>
              <a:rPr lang="en-US" sz="2000" dirty="0" smtClean="0">
                <a:solidFill>
                  <a:schemeClr val="bg1"/>
                </a:solidFill>
                <a:latin typeface="Calibri" pitchFamily="34" charset="0"/>
                <a:cs typeface="Calibri" pitchFamily="34" charset="0"/>
              </a:rPr>
              <a:t>Females: 19/36=52.77%</a:t>
            </a:r>
            <a:endParaRPr lang="en-US" sz="2000" dirty="0">
              <a:solidFill>
                <a:schemeClr val="bg1"/>
              </a:solidFill>
              <a:latin typeface="Calibri" pitchFamily="34" charset="0"/>
              <a:cs typeface="Calibri" pitchFamily="34" charset="0"/>
            </a:endParaRPr>
          </a:p>
        </p:txBody>
      </p:sp>
      <p:sp>
        <p:nvSpPr>
          <p:cNvPr id="8" name="TextBox 7"/>
          <p:cNvSpPr txBox="1"/>
          <p:nvPr/>
        </p:nvSpPr>
        <p:spPr>
          <a:xfrm>
            <a:off x="4953000" y="5181600"/>
            <a:ext cx="3962400" cy="1323439"/>
          </a:xfrm>
          <a:prstGeom prst="rect">
            <a:avLst/>
          </a:prstGeom>
          <a:noFill/>
        </p:spPr>
        <p:txBody>
          <a:bodyPr wrap="square" rtlCol="0">
            <a:spAutoFit/>
          </a:bodyPr>
          <a:lstStyle/>
          <a:p>
            <a:r>
              <a:rPr lang="en-US" sz="2000" b="1" dirty="0" smtClean="0">
                <a:solidFill>
                  <a:schemeClr val="bg1"/>
                </a:solidFill>
                <a:latin typeface="Calibri" pitchFamily="34" charset="0"/>
                <a:cs typeface="Calibri" pitchFamily="34" charset="0"/>
              </a:rPr>
              <a:t>NUMBER OF CONCERTS ATTENDED</a:t>
            </a:r>
          </a:p>
          <a:p>
            <a:r>
              <a:rPr lang="en-US" sz="2000" dirty="0" smtClean="0">
                <a:solidFill>
                  <a:schemeClr val="bg1"/>
                </a:solidFill>
                <a:latin typeface="Calibri" pitchFamily="34" charset="0"/>
                <a:cs typeface="Calibri" pitchFamily="34" charset="0"/>
              </a:rPr>
              <a:t>(0-2): 15/36=41.67%</a:t>
            </a:r>
          </a:p>
          <a:p>
            <a:r>
              <a:rPr lang="en-US" sz="2000" dirty="0" smtClean="0">
                <a:solidFill>
                  <a:schemeClr val="bg1"/>
                </a:solidFill>
                <a:latin typeface="Calibri" pitchFamily="34" charset="0"/>
                <a:cs typeface="Calibri" pitchFamily="34" charset="0"/>
              </a:rPr>
              <a:t>(3-4): 9/36=25%</a:t>
            </a:r>
          </a:p>
          <a:p>
            <a:r>
              <a:rPr lang="en-US" sz="2000" dirty="0" smtClean="0">
                <a:solidFill>
                  <a:schemeClr val="bg1"/>
                </a:solidFill>
                <a:latin typeface="Calibri" pitchFamily="34" charset="0"/>
                <a:cs typeface="Calibri" pitchFamily="34" charset="0"/>
              </a:rPr>
              <a:t>(5+): 12/36=33.33%</a:t>
            </a:r>
            <a:endParaRPr lang="en-US" sz="2000" dirty="0">
              <a:solidFill>
                <a:schemeClr val="bg1"/>
              </a:solidFill>
              <a:latin typeface="Calibri" pitchFamily="34" charset="0"/>
              <a:cs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228600"/>
            <a:ext cx="8839200" cy="10207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5400" b="1" dirty="0" smtClean="0">
                <a:ln w="11430"/>
                <a:effectLst>
                  <a:outerShdw blurRad="50800" dist="39000" dir="5460000" algn="tl">
                    <a:srgbClr val="000000">
                      <a:alpha val="38000"/>
                    </a:srgbClr>
                  </a:outerShdw>
                </a:effectLst>
                <a:latin typeface="Rockwell" pitchFamily="18" charset="0"/>
                <a:cs typeface="Aharoni" pitchFamily="2" charset="-79"/>
              </a:rPr>
              <a:t>Conditional Distribution</a:t>
            </a:r>
            <a:endParaRPr lang="en-US" sz="5400" b="1" dirty="0">
              <a:ln w="11430"/>
              <a:effectLst>
                <a:outerShdw blurRad="50800" dist="39000" dir="5460000" algn="tl">
                  <a:srgbClr val="000000">
                    <a:alpha val="38000"/>
                  </a:srgbClr>
                </a:outerShdw>
              </a:effectLst>
              <a:latin typeface="Rockwell" pitchFamily="18" charset="0"/>
              <a:cs typeface="Aharoni" pitchFamily="2" charset="-79"/>
            </a:endParaRPr>
          </a:p>
        </p:txBody>
      </p:sp>
      <p:pic>
        <p:nvPicPr>
          <p:cNvPr id="5" name="Picture 4"/>
          <p:cNvPicPr/>
          <p:nvPr/>
        </p:nvPicPr>
        <p:blipFill>
          <a:blip r:embed="rId3" cstate="print"/>
          <a:srcRect/>
          <a:stretch>
            <a:fillRect/>
          </a:stretch>
        </p:blipFill>
        <p:spPr bwMode="auto">
          <a:xfrm>
            <a:off x="609600" y="1371600"/>
            <a:ext cx="3733800" cy="2362200"/>
          </a:xfrm>
          <a:prstGeom prst="rect">
            <a:avLst/>
          </a:prstGeom>
          <a:ln w="38100" cap="sq">
            <a:solidFill>
              <a:srgbClr val="000000"/>
            </a:solidFill>
            <a:prstDash val="solid"/>
            <a:miter lim="800000"/>
          </a:ln>
          <a:effectLst>
            <a:glow rad="101600">
              <a:srgbClr val="FF6600">
                <a:alpha val="60000"/>
              </a:srgbClr>
            </a:glow>
            <a:outerShdw blurRad="50800" dist="38100" dir="2700000" algn="tl" rotWithShape="0">
              <a:srgbClr val="000000">
                <a:alpha val="43000"/>
              </a:srgbClr>
            </a:outerShdw>
          </a:effectLst>
        </p:spPr>
      </p:pic>
      <p:pic>
        <p:nvPicPr>
          <p:cNvPr id="6" name="Picture 5"/>
          <p:cNvPicPr/>
          <p:nvPr/>
        </p:nvPicPr>
        <p:blipFill>
          <a:blip r:embed="rId4" cstate="print"/>
          <a:srcRect/>
          <a:stretch>
            <a:fillRect/>
          </a:stretch>
        </p:blipFill>
        <p:spPr bwMode="auto">
          <a:xfrm>
            <a:off x="5029200" y="1371600"/>
            <a:ext cx="3810000" cy="2362200"/>
          </a:xfrm>
          <a:prstGeom prst="rect">
            <a:avLst/>
          </a:prstGeom>
          <a:ln w="38100" cap="sq">
            <a:solidFill>
              <a:srgbClr val="000000"/>
            </a:solidFill>
            <a:prstDash val="solid"/>
            <a:miter lim="800000"/>
          </a:ln>
          <a:effectLst>
            <a:glow rad="101600">
              <a:srgbClr val="FF6600">
                <a:alpha val="60000"/>
              </a:srgbClr>
            </a:glow>
            <a:outerShdw blurRad="50800" dist="38100" dir="2700000" algn="tl" rotWithShape="0">
              <a:srgbClr val="000000">
                <a:alpha val="43000"/>
              </a:srgbClr>
            </a:outerShdw>
          </a:effectLst>
        </p:spPr>
      </p:pic>
      <p:sp>
        <p:nvSpPr>
          <p:cNvPr id="7" name="TextBox 6"/>
          <p:cNvSpPr txBox="1"/>
          <p:nvPr/>
        </p:nvSpPr>
        <p:spPr>
          <a:xfrm>
            <a:off x="533400" y="3810000"/>
            <a:ext cx="3886200" cy="1938992"/>
          </a:xfrm>
          <a:prstGeom prst="rect">
            <a:avLst/>
          </a:prstGeom>
          <a:noFill/>
        </p:spPr>
        <p:txBody>
          <a:bodyPr wrap="square" rtlCol="0">
            <a:spAutoFit/>
          </a:bodyPr>
          <a:lstStyle/>
          <a:p>
            <a:r>
              <a:rPr lang="en-US" sz="2000" dirty="0" smtClean="0">
                <a:solidFill>
                  <a:schemeClr val="bg1"/>
                </a:solidFill>
                <a:latin typeface="Calibri" pitchFamily="34" charset="0"/>
                <a:cs typeface="Calibri" pitchFamily="34" charset="0"/>
              </a:rPr>
              <a:t>People that went to (0-2) Concerts: 33% female, 67% male</a:t>
            </a:r>
          </a:p>
          <a:p>
            <a:r>
              <a:rPr lang="en-US" sz="2000" dirty="0" smtClean="0">
                <a:solidFill>
                  <a:schemeClr val="bg1"/>
                </a:solidFill>
                <a:latin typeface="Calibri" pitchFamily="34" charset="0"/>
                <a:cs typeface="Calibri" pitchFamily="34" charset="0"/>
              </a:rPr>
              <a:t>People that went to (3-4) Concerts: 56% female, 44% male</a:t>
            </a:r>
          </a:p>
          <a:p>
            <a:r>
              <a:rPr lang="en-US" sz="2000" dirty="0" smtClean="0">
                <a:solidFill>
                  <a:schemeClr val="bg1"/>
                </a:solidFill>
                <a:latin typeface="Calibri" pitchFamily="34" charset="0"/>
                <a:cs typeface="Calibri" pitchFamily="34" charset="0"/>
              </a:rPr>
              <a:t> People that went to (5+) Concerts: 75% female, 25% male </a:t>
            </a:r>
          </a:p>
        </p:txBody>
      </p:sp>
      <p:sp>
        <p:nvSpPr>
          <p:cNvPr id="8" name="TextBox 7"/>
          <p:cNvSpPr txBox="1"/>
          <p:nvPr/>
        </p:nvSpPr>
        <p:spPr>
          <a:xfrm>
            <a:off x="4876800" y="3810000"/>
            <a:ext cx="4038600" cy="1938992"/>
          </a:xfrm>
          <a:prstGeom prst="rect">
            <a:avLst/>
          </a:prstGeom>
          <a:noFill/>
        </p:spPr>
        <p:txBody>
          <a:bodyPr wrap="square" rtlCol="0">
            <a:spAutoFit/>
          </a:bodyPr>
          <a:lstStyle/>
          <a:p>
            <a:r>
              <a:rPr lang="en-US" sz="2000" dirty="0" smtClean="0">
                <a:solidFill>
                  <a:schemeClr val="bg1"/>
                </a:solidFill>
                <a:latin typeface="Calibri" pitchFamily="34" charset="0"/>
                <a:cs typeface="Calibri" pitchFamily="34" charset="0"/>
              </a:rPr>
              <a:t>Of the females, </a:t>
            </a:r>
            <a:r>
              <a:rPr lang="en-US" sz="2000" dirty="0" smtClean="0">
                <a:solidFill>
                  <a:schemeClr val="bg1"/>
                </a:solidFill>
                <a:latin typeface="Calibri" pitchFamily="34" charset="0"/>
                <a:cs typeface="Calibri" pitchFamily="34" charset="0"/>
              </a:rPr>
              <a:t>26</a:t>
            </a:r>
            <a:r>
              <a:rPr lang="en-US" sz="2000" dirty="0" smtClean="0">
                <a:solidFill>
                  <a:schemeClr val="bg1"/>
                </a:solidFill>
                <a:latin typeface="Calibri" pitchFamily="34" charset="0"/>
                <a:cs typeface="Calibri" pitchFamily="34" charset="0"/>
              </a:rPr>
              <a:t>% </a:t>
            </a:r>
            <a:r>
              <a:rPr lang="en-US" sz="2000" dirty="0" smtClean="0">
                <a:solidFill>
                  <a:schemeClr val="bg1"/>
                </a:solidFill>
                <a:latin typeface="Calibri" pitchFamily="34" charset="0"/>
                <a:cs typeface="Calibri" pitchFamily="34" charset="0"/>
              </a:rPr>
              <a:t>went to (0-2) concerts, </a:t>
            </a:r>
            <a:r>
              <a:rPr lang="en-US" sz="2000" dirty="0" smtClean="0">
                <a:solidFill>
                  <a:schemeClr val="bg1"/>
                </a:solidFill>
                <a:latin typeface="Calibri" pitchFamily="34" charset="0"/>
                <a:cs typeface="Calibri" pitchFamily="34" charset="0"/>
              </a:rPr>
              <a:t>26% </a:t>
            </a:r>
            <a:r>
              <a:rPr lang="en-US" sz="2000" dirty="0" smtClean="0">
                <a:solidFill>
                  <a:schemeClr val="bg1"/>
                </a:solidFill>
                <a:latin typeface="Calibri" pitchFamily="34" charset="0"/>
                <a:cs typeface="Calibri" pitchFamily="34" charset="0"/>
              </a:rPr>
              <a:t>went to (3-4) concerts, and </a:t>
            </a:r>
            <a:r>
              <a:rPr lang="en-US" sz="2000" dirty="0" smtClean="0">
                <a:solidFill>
                  <a:schemeClr val="bg1"/>
                </a:solidFill>
                <a:latin typeface="Calibri" pitchFamily="34" charset="0"/>
                <a:cs typeface="Calibri" pitchFamily="34" charset="0"/>
              </a:rPr>
              <a:t>47</a:t>
            </a:r>
            <a:r>
              <a:rPr lang="en-US" sz="2000" dirty="0" smtClean="0">
                <a:solidFill>
                  <a:schemeClr val="bg1"/>
                </a:solidFill>
                <a:latin typeface="Calibri" pitchFamily="34" charset="0"/>
                <a:cs typeface="Calibri" pitchFamily="34" charset="0"/>
              </a:rPr>
              <a:t>% </a:t>
            </a:r>
            <a:r>
              <a:rPr lang="en-US" sz="2000" dirty="0" smtClean="0">
                <a:solidFill>
                  <a:schemeClr val="bg1"/>
                </a:solidFill>
                <a:latin typeface="Calibri" pitchFamily="34" charset="0"/>
                <a:cs typeface="Calibri" pitchFamily="34" charset="0"/>
              </a:rPr>
              <a:t>have been to (5+)</a:t>
            </a:r>
          </a:p>
          <a:p>
            <a:r>
              <a:rPr lang="en-US" sz="2000" dirty="0" smtClean="0">
                <a:solidFill>
                  <a:schemeClr val="bg1"/>
                </a:solidFill>
                <a:latin typeface="Calibri" pitchFamily="34" charset="0"/>
                <a:cs typeface="Calibri" pitchFamily="34" charset="0"/>
              </a:rPr>
              <a:t>Of the males, </a:t>
            </a:r>
            <a:r>
              <a:rPr lang="en-US" sz="2000" dirty="0" smtClean="0">
                <a:solidFill>
                  <a:schemeClr val="bg1"/>
                </a:solidFill>
                <a:latin typeface="Calibri" pitchFamily="34" charset="0"/>
                <a:cs typeface="Calibri" pitchFamily="34" charset="0"/>
              </a:rPr>
              <a:t>58</a:t>
            </a:r>
            <a:r>
              <a:rPr lang="en-US" sz="2000" dirty="0" smtClean="0">
                <a:solidFill>
                  <a:schemeClr val="bg1"/>
                </a:solidFill>
                <a:latin typeface="Calibri" pitchFamily="34" charset="0"/>
                <a:cs typeface="Calibri" pitchFamily="34" charset="0"/>
              </a:rPr>
              <a:t>% </a:t>
            </a:r>
            <a:r>
              <a:rPr lang="en-US" sz="2000" dirty="0" smtClean="0">
                <a:solidFill>
                  <a:schemeClr val="bg1"/>
                </a:solidFill>
                <a:latin typeface="Calibri" pitchFamily="34" charset="0"/>
                <a:cs typeface="Calibri" pitchFamily="34" charset="0"/>
              </a:rPr>
              <a:t>went to (0-2) concerts, </a:t>
            </a:r>
            <a:r>
              <a:rPr lang="en-US" sz="2000" dirty="0" smtClean="0">
                <a:solidFill>
                  <a:schemeClr val="bg1"/>
                </a:solidFill>
                <a:latin typeface="Calibri" pitchFamily="34" charset="0"/>
                <a:cs typeface="Calibri" pitchFamily="34" charset="0"/>
              </a:rPr>
              <a:t>24</a:t>
            </a:r>
            <a:r>
              <a:rPr lang="en-US" sz="2000" dirty="0" smtClean="0">
                <a:solidFill>
                  <a:schemeClr val="bg1"/>
                </a:solidFill>
                <a:latin typeface="Calibri" pitchFamily="34" charset="0"/>
                <a:cs typeface="Calibri" pitchFamily="34" charset="0"/>
              </a:rPr>
              <a:t>% </a:t>
            </a:r>
            <a:r>
              <a:rPr lang="en-US" sz="2000" dirty="0" smtClean="0">
                <a:solidFill>
                  <a:schemeClr val="bg1"/>
                </a:solidFill>
                <a:latin typeface="Calibri" pitchFamily="34" charset="0"/>
                <a:cs typeface="Calibri" pitchFamily="34" charset="0"/>
              </a:rPr>
              <a:t>went to (3-4) concerts, and </a:t>
            </a:r>
            <a:r>
              <a:rPr lang="en-US" sz="2000" dirty="0" smtClean="0">
                <a:solidFill>
                  <a:schemeClr val="bg1"/>
                </a:solidFill>
                <a:latin typeface="Calibri" pitchFamily="34" charset="0"/>
                <a:cs typeface="Calibri" pitchFamily="34" charset="0"/>
              </a:rPr>
              <a:t>18% </a:t>
            </a:r>
            <a:r>
              <a:rPr lang="en-US" sz="2000" dirty="0" smtClean="0">
                <a:solidFill>
                  <a:schemeClr val="bg1"/>
                </a:solidFill>
                <a:latin typeface="Calibri" pitchFamily="34" charset="0"/>
                <a:cs typeface="Calibri" pitchFamily="34" charset="0"/>
              </a:rPr>
              <a:t>have been to (5+)</a:t>
            </a:r>
          </a:p>
        </p:txBody>
      </p:sp>
      <p:sp>
        <p:nvSpPr>
          <p:cNvPr id="9" name="Content Placeholder 2"/>
          <p:cNvSpPr>
            <a:spLocks noGrp="1"/>
          </p:cNvSpPr>
          <p:nvPr>
            <p:ph idx="1"/>
          </p:nvPr>
        </p:nvSpPr>
        <p:spPr>
          <a:xfrm>
            <a:off x="0" y="5791200"/>
            <a:ext cx="9144000" cy="1219200"/>
          </a:xfrm>
        </p:spPr>
        <p:txBody>
          <a:bodyPr/>
          <a:lstStyle/>
          <a:p>
            <a:pPr algn="ctr">
              <a:buNone/>
            </a:pPr>
            <a:r>
              <a:rPr lang="en-US" sz="3200" dirty="0" smtClean="0">
                <a:solidFill>
                  <a:srgbClr val="FF9966"/>
                </a:solidFill>
                <a:latin typeface="Calibri" pitchFamily="34" charset="0"/>
              </a:rPr>
              <a:t>The number of concerts attended is dependent on gender</a:t>
            </a:r>
            <a:r>
              <a:rPr lang="en-US" dirty="0" smtClean="0">
                <a:solidFill>
                  <a:srgbClr val="FF9966"/>
                </a:solidFill>
                <a:latin typeface="Calibri" pitchFamily="34" charset="0"/>
              </a:rPr>
              <a:t>.  </a:t>
            </a:r>
            <a:endParaRPr lang="en-US" dirty="0">
              <a:solidFill>
                <a:srgbClr val="FF9966"/>
              </a:solidFill>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5400" b="1" dirty="0" smtClean="0">
                <a:ln w="11430"/>
                <a:effectLst>
                  <a:outerShdw blurRad="50800" dist="39000" dir="5460000" algn="tl">
                    <a:srgbClr val="000000">
                      <a:alpha val="38000"/>
                    </a:srgbClr>
                  </a:outerShdw>
                </a:effectLst>
                <a:latin typeface="Rockwell" pitchFamily="18" charset="0"/>
                <a:cs typeface="Aharoni" pitchFamily="2" charset="-79"/>
              </a:rPr>
              <a:t>The Task</a:t>
            </a:r>
            <a:endParaRPr lang="en-US" sz="5400" b="1" dirty="0">
              <a:ln w="11430"/>
              <a:effectLst>
                <a:outerShdw blurRad="50800" dist="39000" dir="5460000" algn="tl">
                  <a:srgbClr val="000000">
                    <a:alpha val="38000"/>
                  </a:srgbClr>
                </a:outerShdw>
              </a:effectLst>
              <a:latin typeface="Rockwell" pitchFamily="18" charset="0"/>
              <a:cs typeface="Aharoni" pitchFamily="2" charset="-79"/>
            </a:endParaRPr>
          </a:p>
        </p:txBody>
      </p:sp>
      <p:sp>
        <p:nvSpPr>
          <p:cNvPr id="3" name="Content Placeholder 2"/>
          <p:cNvSpPr>
            <a:spLocks noGrp="1"/>
          </p:cNvSpPr>
          <p:nvPr>
            <p:ph idx="1"/>
          </p:nvPr>
        </p:nvSpPr>
        <p:spPr/>
        <p:txBody>
          <a:bodyPr/>
          <a:lstStyle/>
          <a:p>
            <a:r>
              <a:rPr lang="en-US" sz="3200" b="0" dirty="0" smtClean="0">
                <a:latin typeface="Calibri" pitchFamily="34" charset="0"/>
                <a:cs typeface="Calibri" pitchFamily="34" charset="0"/>
              </a:rPr>
              <a:t>The subject must get as many steps as possible on a pedometer attached to a headband around their head.</a:t>
            </a:r>
          </a:p>
          <a:p>
            <a:r>
              <a:rPr lang="en-US" sz="3200" b="0" dirty="0" smtClean="0">
                <a:solidFill>
                  <a:srgbClr val="FF9966"/>
                </a:solidFill>
                <a:latin typeface="Calibri" pitchFamily="34" charset="0"/>
                <a:cs typeface="Calibri" pitchFamily="34" charset="0"/>
              </a:rPr>
              <a:t>They can move their head whichever way they want</a:t>
            </a:r>
          </a:p>
          <a:p>
            <a:r>
              <a:rPr lang="en-US" sz="3200" b="0" dirty="0" smtClean="0">
                <a:latin typeface="Calibri" pitchFamily="34" charset="0"/>
                <a:cs typeface="Calibri" pitchFamily="34" charset="0"/>
              </a:rPr>
              <a:t>They are given one minute to complete the task</a:t>
            </a:r>
          </a:p>
          <a:p>
            <a:r>
              <a:rPr lang="en-US" sz="3200" b="0" dirty="0" smtClean="0">
                <a:solidFill>
                  <a:srgbClr val="FF9966"/>
                </a:solidFill>
                <a:latin typeface="Calibri" pitchFamily="34" charset="0"/>
                <a:cs typeface="Calibri" pitchFamily="34" charset="0"/>
              </a:rPr>
              <a:t>We recorded number of steps achieved, gender, number of concerts attended by ranges (0-2, 3-4, 5+), and favorite type of music</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3200" dirty="0" smtClean="0">
                <a:latin typeface="Calibri" pitchFamily="34" charset="0"/>
                <a:cs typeface="Calibri" pitchFamily="34" charset="0"/>
              </a:rPr>
              <a:t>The point of our test is to see if there is a correlation gender, type of music the subject listens to, number of concerts attended and the ability to bang their heads.  We predicted that those who listen to metal or rock and those who have attended </a:t>
            </a:r>
            <a:r>
              <a:rPr lang="en-US" sz="3200" smtClean="0">
                <a:latin typeface="Calibri" pitchFamily="34" charset="0"/>
                <a:cs typeface="Calibri" pitchFamily="34" charset="0"/>
              </a:rPr>
              <a:t>more concerts would </a:t>
            </a:r>
            <a:r>
              <a:rPr lang="en-US" sz="3200" dirty="0" smtClean="0">
                <a:latin typeface="Calibri" pitchFamily="34" charset="0"/>
                <a:cs typeface="Calibri" pitchFamily="34" charset="0"/>
              </a:rPr>
              <a:t>get more steps on the pedometer than those who listen to other music.</a:t>
            </a:r>
            <a:endParaRPr lang="en-US" sz="3200" dirty="0">
              <a:latin typeface="Calibri" pitchFamily="34" charset="0"/>
              <a:cs typeface="Calibri" pitchFamily="34" charset="0"/>
            </a:endParaRPr>
          </a:p>
        </p:txBody>
      </p:sp>
      <p:sp>
        <p:nvSpPr>
          <p:cNvPr id="4" name="Title 1"/>
          <p:cNvSpPr>
            <a:spLocks noGrp="1"/>
          </p:cNvSpPr>
          <p:nvPr>
            <p:ph type="title"/>
          </p:nvPr>
        </p:nvSpPr>
        <p:spPr>
          <a:xfrm>
            <a:off x="457200" y="228600"/>
            <a:ext cx="6019800" cy="10207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5400" b="1" dirty="0" smtClean="0">
                <a:ln w="11430"/>
                <a:effectLst>
                  <a:outerShdw blurRad="50800" dist="39000" dir="5460000" algn="tl">
                    <a:srgbClr val="000000">
                      <a:alpha val="38000"/>
                    </a:srgbClr>
                  </a:outerShdw>
                </a:effectLst>
                <a:latin typeface="Rockwell" pitchFamily="18" charset="0"/>
                <a:cs typeface="Aharoni" pitchFamily="2" charset="-79"/>
              </a:rPr>
              <a:t>Our Test</a:t>
            </a:r>
            <a:endParaRPr lang="en-US" sz="5400" b="1" dirty="0">
              <a:ln w="11430"/>
              <a:effectLst>
                <a:outerShdw blurRad="50800" dist="39000" dir="5460000" algn="tl">
                  <a:srgbClr val="000000">
                    <a:alpha val="38000"/>
                  </a:srgbClr>
                </a:outerShdw>
              </a:effectLst>
              <a:latin typeface="Rockwell" pitchFamily="18" charset="0"/>
              <a:cs typeface="Aharoni" pitchFamily="2" charset="-79"/>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1"/>
            <a:ext cx="7467600" cy="1752600"/>
          </a:xfrm>
        </p:spPr>
        <p:txBody>
          <a:bodyPr/>
          <a:lstStyle/>
          <a:p>
            <a:pPr>
              <a:buNone/>
            </a:pPr>
            <a:r>
              <a:rPr lang="en-US" sz="2800" dirty="0" smtClean="0">
                <a:latin typeface="Calibri" pitchFamily="34" charset="0"/>
                <a:cs typeface="Calibri" pitchFamily="34" charset="0"/>
              </a:rPr>
              <a:t>Shape: </a:t>
            </a:r>
            <a:r>
              <a:rPr lang="en-US" sz="2800" b="0" dirty="0" err="1" smtClean="0">
                <a:latin typeface="Calibri" pitchFamily="34" charset="0"/>
                <a:cs typeface="Calibri" pitchFamily="34" charset="0"/>
              </a:rPr>
              <a:t>unimodal</a:t>
            </a:r>
            <a:r>
              <a:rPr lang="en-US" sz="2800" b="0" dirty="0" smtClean="0">
                <a:latin typeface="Calibri" pitchFamily="34" charset="0"/>
                <a:cs typeface="Calibri" pitchFamily="34" charset="0"/>
              </a:rPr>
              <a:t>, slightly right skewed</a:t>
            </a:r>
            <a:endParaRPr lang="en-US" sz="2800" dirty="0" smtClean="0">
              <a:latin typeface="Calibri" pitchFamily="34" charset="0"/>
              <a:cs typeface="Calibri" pitchFamily="34" charset="0"/>
            </a:endParaRPr>
          </a:p>
          <a:p>
            <a:pPr>
              <a:buNone/>
            </a:pPr>
            <a:r>
              <a:rPr lang="en-US" sz="2800" dirty="0" smtClean="0">
                <a:latin typeface="Calibri" pitchFamily="34" charset="0"/>
                <a:cs typeface="Calibri" pitchFamily="34" charset="0"/>
              </a:rPr>
              <a:t>Center: </a:t>
            </a:r>
            <a:r>
              <a:rPr lang="en-US" sz="2800" b="0" dirty="0" smtClean="0">
                <a:latin typeface="Calibri" pitchFamily="34" charset="0"/>
                <a:cs typeface="Calibri" pitchFamily="34" charset="0"/>
              </a:rPr>
              <a:t>Median – 137 </a:t>
            </a:r>
            <a:r>
              <a:rPr lang="en-US" sz="2800" b="0" dirty="0" err="1" smtClean="0">
                <a:latin typeface="Calibri" pitchFamily="34" charset="0"/>
                <a:cs typeface="Calibri" pitchFamily="34" charset="0"/>
              </a:rPr>
              <a:t>headbangs</a:t>
            </a:r>
            <a:endParaRPr lang="en-US" sz="2800" dirty="0" smtClean="0">
              <a:latin typeface="Calibri" pitchFamily="34" charset="0"/>
              <a:cs typeface="Calibri" pitchFamily="34" charset="0"/>
            </a:endParaRPr>
          </a:p>
          <a:p>
            <a:pPr>
              <a:buNone/>
            </a:pPr>
            <a:r>
              <a:rPr lang="en-US" sz="2800" dirty="0" smtClean="0">
                <a:latin typeface="Calibri" pitchFamily="34" charset="0"/>
                <a:cs typeface="Calibri" pitchFamily="34" charset="0"/>
              </a:rPr>
              <a:t>Range: </a:t>
            </a:r>
            <a:r>
              <a:rPr lang="en-US" sz="2800" b="0" dirty="0" smtClean="0">
                <a:latin typeface="Calibri" pitchFamily="34" charset="0"/>
                <a:cs typeface="Calibri" pitchFamily="34" charset="0"/>
              </a:rPr>
              <a:t>(102-209)</a:t>
            </a:r>
            <a:endParaRPr lang="en-US" sz="2800" b="0" dirty="0">
              <a:latin typeface="Calibri" pitchFamily="34" charset="0"/>
              <a:cs typeface="Calibri" pitchFamily="34" charset="0"/>
            </a:endParaRPr>
          </a:p>
        </p:txBody>
      </p:sp>
      <p:sp>
        <p:nvSpPr>
          <p:cNvPr id="4" name="Title 1"/>
          <p:cNvSpPr>
            <a:spLocks noGrp="1"/>
          </p:cNvSpPr>
          <p:nvPr>
            <p:ph type="title"/>
          </p:nvPr>
        </p:nvSpPr>
        <p:spPr>
          <a:xfrm>
            <a:off x="457200" y="228600"/>
            <a:ext cx="6019800" cy="10207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5400" b="1" dirty="0" smtClean="0">
                <a:ln w="11430"/>
                <a:effectLst>
                  <a:outerShdw blurRad="50800" dist="39000" dir="5460000" algn="tl">
                    <a:srgbClr val="000000">
                      <a:alpha val="38000"/>
                    </a:srgbClr>
                  </a:outerShdw>
                </a:effectLst>
                <a:latin typeface="Rockwell" pitchFamily="18" charset="0"/>
                <a:cs typeface="Aharoni" pitchFamily="2" charset="-79"/>
              </a:rPr>
              <a:t>Overall Data</a:t>
            </a:r>
            <a:endParaRPr lang="en-US" sz="5400" b="1" dirty="0">
              <a:ln w="11430"/>
              <a:effectLst>
                <a:outerShdw blurRad="50800" dist="39000" dir="5460000" algn="tl">
                  <a:srgbClr val="000000">
                    <a:alpha val="38000"/>
                  </a:srgbClr>
                </a:outerShdw>
              </a:effectLst>
              <a:latin typeface="Rockwell" pitchFamily="18" charset="0"/>
              <a:cs typeface="Aharoni" pitchFamily="2" charset="-79"/>
            </a:endParaRPr>
          </a:p>
        </p:txBody>
      </p:sp>
      <p:pic>
        <p:nvPicPr>
          <p:cNvPr id="5" name="Picture 4"/>
          <p:cNvPicPr/>
          <p:nvPr/>
        </p:nvPicPr>
        <p:blipFill>
          <a:blip r:embed="rId3" cstate="print"/>
          <a:srcRect/>
          <a:stretch>
            <a:fillRect/>
          </a:stretch>
        </p:blipFill>
        <p:spPr bwMode="auto">
          <a:xfrm>
            <a:off x="4419600" y="2743200"/>
            <a:ext cx="4352925" cy="3124200"/>
          </a:xfrm>
          <a:prstGeom prst="rect">
            <a:avLst/>
          </a:prstGeom>
          <a:ln w="38100" cap="sq">
            <a:solidFill>
              <a:srgbClr val="000000"/>
            </a:solidFill>
            <a:prstDash val="solid"/>
            <a:miter lim="800000"/>
          </a:ln>
          <a:effectLst>
            <a:glow rad="101600">
              <a:srgbClr val="FF6600">
                <a:alpha val="60000"/>
              </a:srgbClr>
            </a:glow>
            <a:outerShdw blurRad="50800" dist="38100" dir="2700000" algn="tl" rotWithShape="0">
              <a:srgbClr val="000000">
                <a:alpha val="43000"/>
              </a:srgbClr>
            </a:outerShdw>
          </a:effectLst>
        </p:spPr>
      </p:pic>
      <p:pic>
        <p:nvPicPr>
          <p:cNvPr id="6" name="Picture 5"/>
          <p:cNvPicPr/>
          <p:nvPr/>
        </p:nvPicPr>
        <p:blipFill>
          <a:blip r:embed="rId4" cstate="print"/>
          <a:srcRect/>
          <a:stretch>
            <a:fillRect/>
          </a:stretch>
        </p:blipFill>
        <p:spPr bwMode="auto">
          <a:xfrm>
            <a:off x="762000" y="3124200"/>
            <a:ext cx="3048000" cy="3305175"/>
          </a:xfrm>
          <a:prstGeom prst="rect">
            <a:avLst/>
          </a:prstGeom>
          <a:ln w="38100" cap="sq">
            <a:solidFill>
              <a:srgbClr val="000000"/>
            </a:solidFill>
            <a:prstDash val="solid"/>
            <a:miter lim="800000"/>
          </a:ln>
          <a:effectLst>
            <a:glow rad="101600">
              <a:srgbClr val="FF6600">
                <a:alpha val="60000"/>
              </a:srgbClr>
            </a:glow>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610600" cy="457200"/>
          </a:xfrm>
        </p:spPr>
        <p:txBody>
          <a:bodyPr/>
          <a:lstStyle/>
          <a:p>
            <a:r>
              <a:rPr lang="en-US" sz="2400" dirty="0" smtClean="0">
                <a:latin typeface="Calibri" pitchFamily="34" charset="0"/>
                <a:cs typeface="Calibri" pitchFamily="34" charset="0"/>
              </a:rPr>
              <a:t>Our data is not normal because it is not linear.  The line curves.</a:t>
            </a:r>
          </a:p>
        </p:txBody>
      </p:sp>
      <p:sp>
        <p:nvSpPr>
          <p:cNvPr id="4" name="Title 1"/>
          <p:cNvSpPr>
            <a:spLocks noGrp="1"/>
          </p:cNvSpPr>
          <p:nvPr>
            <p:ph type="title"/>
          </p:nvPr>
        </p:nvSpPr>
        <p:spPr>
          <a:xfrm>
            <a:off x="457200" y="228600"/>
            <a:ext cx="6019800" cy="10207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5400" b="1" dirty="0" smtClean="0">
                <a:ln w="11430"/>
                <a:effectLst>
                  <a:outerShdw blurRad="50800" dist="39000" dir="5460000" algn="tl">
                    <a:srgbClr val="000000">
                      <a:alpha val="38000"/>
                    </a:srgbClr>
                  </a:outerShdw>
                </a:effectLst>
                <a:latin typeface="Rockwell" pitchFamily="18" charset="0"/>
                <a:cs typeface="Aharoni" pitchFamily="2" charset="-79"/>
              </a:rPr>
              <a:t>Normality</a:t>
            </a:r>
            <a:endParaRPr lang="en-US" sz="5400" b="1" dirty="0">
              <a:ln w="11430"/>
              <a:effectLst>
                <a:outerShdw blurRad="50800" dist="39000" dir="5460000" algn="tl">
                  <a:srgbClr val="000000">
                    <a:alpha val="38000"/>
                  </a:srgbClr>
                </a:outerShdw>
              </a:effectLst>
              <a:latin typeface="Rockwell" pitchFamily="18" charset="0"/>
              <a:cs typeface="Aharoni" pitchFamily="2" charset="-79"/>
            </a:endParaRPr>
          </a:p>
        </p:txBody>
      </p:sp>
      <p:pic>
        <p:nvPicPr>
          <p:cNvPr id="5" name="Picture 4"/>
          <p:cNvPicPr/>
          <p:nvPr/>
        </p:nvPicPr>
        <p:blipFill>
          <a:blip r:embed="rId3" cstate="print"/>
          <a:srcRect/>
          <a:stretch>
            <a:fillRect/>
          </a:stretch>
        </p:blipFill>
        <p:spPr bwMode="auto">
          <a:xfrm>
            <a:off x="381000" y="1905000"/>
            <a:ext cx="8420100" cy="4495800"/>
          </a:xfrm>
          <a:prstGeom prst="rect">
            <a:avLst/>
          </a:prstGeom>
          <a:ln w="38100" cap="sq">
            <a:solidFill>
              <a:srgbClr val="000000"/>
            </a:solidFill>
            <a:prstDash val="solid"/>
            <a:miter lim="800000"/>
          </a:ln>
          <a:effectLst>
            <a:glow rad="101600">
              <a:srgbClr val="FF6600">
                <a:alpha val="60000"/>
              </a:srgbClr>
            </a:glow>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28600"/>
            <a:ext cx="6019800" cy="10207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5400" b="1" dirty="0" smtClean="0">
                <a:ln w="11430"/>
                <a:effectLst>
                  <a:outerShdw blurRad="50800" dist="39000" dir="5460000" algn="tl">
                    <a:srgbClr val="000000">
                      <a:alpha val="38000"/>
                    </a:srgbClr>
                  </a:outerShdw>
                </a:effectLst>
                <a:latin typeface="Rockwell" pitchFamily="18" charset="0"/>
                <a:cs typeface="Aharoni" pitchFamily="2" charset="-79"/>
              </a:rPr>
              <a:t>Data vs. Gender</a:t>
            </a:r>
            <a:endParaRPr lang="en-US" sz="5400" b="1" dirty="0">
              <a:ln w="11430"/>
              <a:effectLst>
                <a:outerShdw blurRad="50800" dist="39000" dir="5460000" algn="tl">
                  <a:srgbClr val="000000">
                    <a:alpha val="38000"/>
                  </a:srgbClr>
                </a:outerShdw>
              </a:effectLst>
              <a:latin typeface="Rockwell" pitchFamily="18" charset="0"/>
              <a:cs typeface="Aharoni" pitchFamily="2" charset="-79"/>
            </a:endParaRPr>
          </a:p>
        </p:txBody>
      </p:sp>
      <p:pic>
        <p:nvPicPr>
          <p:cNvPr id="5" name="Picture 4"/>
          <p:cNvPicPr/>
          <p:nvPr/>
        </p:nvPicPr>
        <p:blipFill>
          <a:blip r:embed="rId2" cstate="print"/>
          <a:srcRect/>
          <a:stretch>
            <a:fillRect/>
          </a:stretch>
        </p:blipFill>
        <p:spPr bwMode="auto">
          <a:xfrm>
            <a:off x="1371600" y="1524000"/>
            <a:ext cx="3695700" cy="2790825"/>
          </a:xfrm>
          <a:prstGeom prst="rect">
            <a:avLst/>
          </a:prstGeom>
          <a:ln w="38100" cap="sq">
            <a:solidFill>
              <a:srgbClr val="000000"/>
            </a:solidFill>
            <a:prstDash val="solid"/>
            <a:miter lim="800000"/>
          </a:ln>
          <a:effectLst>
            <a:glow rad="101600">
              <a:srgbClr val="FF6600">
                <a:alpha val="60000"/>
              </a:srgbClr>
            </a:glow>
            <a:outerShdw blurRad="50800" dist="38100" dir="2700000" algn="tl" rotWithShape="0">
              <a:srgbClr val="000000">
                <a:alpha val="43000"/>
              </a:srgbClr>
            </a:outerShdw>
          </a:effectLst>
        </p:spPr>
      </p:pic>
      <p:pic>
        <p:nvPicPr>
          <p:cNvPr id="6" name="Picture 5"/>
          <p:cNvPicPr/>
          <p:nvPr/>
        </p:nvPicPr>
        <p:blipFill>
          <a:blip r:embed="rId3" cstate="print"/>
          <a:srcRect/>
          <a:stretch>
            <a:fillRect/>
          </a:stretch>
        </p:blipFill>
        <p:spPr bwMode="auto">
          <a:xfrm>
            <a:off x="6245088" y="53009"/>
            <a:ext cx="2819400" cy="6692348"/>
          </a:xfrm>
          <a:prstGeom prst="rect">
            <a:avLst/>
          </a:prstGeom>
          <a:ln w="38100" cap="sq">
            <a:solidFill>
              <a:srgbClr val="000000"/>
            </a:solidFill>
            <a:prstDash val="solid"/>
            <a:miter lim="800000"/>
          </a:ln>
          <a:effectLst>
            <a:glow rad="101600">
              <a:srgbClr val="FF6600">
                <a:alpha val="60000"/>
              </a:srgbClr>
            </a:glow>
            <a:outerShdw blurRad="50800" dist="38100" dir="2700000" algn="tl" rotWithShape="0">
              <a:srgbClr val="000000">
                <a:alpha val="43000"/>
              </a:srgbClr>
            </a:outerShdw>
          </a:effectLst>
        </p:spPr>
      </p:pic>
      <p:sp>
        <p:nvSpPr>
          <p:cNvPr id="7" name="TextBox 6"/>
          <p:cNvSpPr txBox="1"/>
          <p:nvPr/>
        </p:nvSpPr>
        <p:spPr>
          <a:xfrm>
            <a:off x="914400" y="4495800"/>
            <a:ext cx="4724400" cy="1631216"/>
          </a:xfrm>
          <a:prstGeom prst="rect">
            <a:avLst/>
          </a:prstGeom>
          <a:noFill/>
        </p:spPr>
        <p:txBody>
          <a:bodyPr wrap="square" rtlCol="0">
            <a:spAutoFit/>
          </a:bodyPr>
          <a:lstStyle/>
          <a:p>
            <a:r>
              <a:rPr lang="en-US" sz="2000" b="1" dirty="0" smtClean="0">
                <a:solidFill>
                  <a:schemeClr val="bg1"/>
                </a:solidFill>
                <a:latin typeface="Calibri" pitchFamily="34" charset="0"/>
                <a:cs typeface="Calibri" pitchFamily="34" charset="0"/>
              </a:rPr>
              <a:t>Comparison: </a:t>
            </a:r>
            <a:r>
              <a:rPr lang="en-US" sz="2000" dirty="0" smtClean="0">
                <a:solidFill>
                  <a:schemeClr val="bg1"/>
                </a:solidFill>
                <a:latin typeface="Calibri" pitchFamily="34" charset="0"/>
                <a:cs typeface="Calibri" pitchFamily="34" charset="0"/>
              </a:rPr>
              <a:t>Females overall were not able to achieve as many head bangs as the males. The 1</a:t>
            </a:r>
            <a:r>
              <a:rPr lang="en-US" sz="2000" baseline="30000" dirty="0" smtClean="0">
                <a:solidFill>
                  <a:schemeClr val="bg1"/>
                </a:solidFill>
                <a:latin typeface="Calibri" pitchFamily="34" charset="0"/>
                <a:cs typeface="Calibri" pitchFamily="34" charset="0"/>
              </a:rPr>
              <a:t>st</a:t>
            </a:r>
            <a:r>
              <a:rPr lang="en-US" sz="2000" dirty="0" smtClean="0">
                <a:solidFill>
                  <a:schemeClr val="bg1"/>
                </a:solidFill>
                <a:latin typeface="Calibri" pitchFamily="34" charset="0"/>
                <a:cs typeface="Calibri" pitchFamily="34" charset="0"/>
              </a:rPr>
              <a:t> quartile of the females starts lower than the male’s and the median also lower.</a:t>
            </a:r>
            <a:endParaRPr lang="en-US" sz="2000" dirty="0">
              <a:solidFill>
                <a:schemeClr val="bg1"/>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228600"/>
            <a:ext cx="6705600" cy="10207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5000" b="1" dirty="0" smtClean="0">
                <a:ln w="11430"/>
                <a:effectLst>
                  <a:outerShdw blurRad="50800" dist="39000" dir="5460000" algn="tl">
                    <a:srgbClr val="000000">
                      <a:alpha val="38000"/>
                    </a:srgbClr>
                  </a:outerShdw>
                </a:effectLst>
                <a:latin typeface="Rockwell" pitchFamily="18" charset="0"/>
                <a:cs typeface="Aharoni" pitchFamily="2" charset="-79"/>
              </a:rPr>
              <a:t>Data vs. Concerts</a:t>
            </a:r>
            <a:endParaRPr lang="en-US" sz="5000" b="1" dirty="0">
              <a:ln w="11430"/>
              <a:effectLst>
                <a:outerShdw blurRad="50800" dist="39000" dir="5460000" algn="tl">
                  <a:srgbClr val="000000">
                    <a:alpha val="38000"/>
                  </a:srgbClr>
                </a:outerShdw>
              </a:effectLst>
              <a:latin typeface="Rockwell" pitchFamily="18" charset="0"/>
              <a:cs typeface="Aharoni" pitchFamily="2" charset="-79"/>
            </a:endParaRPr>
          </a:p>
        </p:txBody>
      </p:sp>
      <p:pic>
        <p:nvPicPr>
          <p:cNvPr id="5" name="Picture 4"/>
          <p:cNvPicPr/>
          <p:nvPr/>
        </p:nvPicPr>
        <p:blipFill>
          <a:blip r:embed="rId2" cstate="print"/>
          <a:srcRect/>
          <a:stretch>
            <a:fillRect/>
          </a:stretch>
        </p:blipFill>
        <p:spPr bwMode="auto">
          <a:xfrm>
            <a:off x="1066800" y="1676400"/>
            <a:ext cx="4343400" cy="2362200"/>
          </a:xfrm>
          <a:prstGeom prst="rect">
            <a:avLst/>
          </a:prstGeom>
          <a:ln w="38100" cap="sq">
            <a:solidFill>
              <a:srgbClr val="000000"/>
            </a:solidFill>
            <a:prstDash val="solid"/>
            <a:miter lim="800000"/>
          </a:ln>
          <a:effectLst>
            <a:glow rad="101600">
              <a:srgbClr val="FF6600">
                <a:alpha val="60000"/>
              </a:srgbClr>
            </a:glow>
            <a:outerShdw blurRad="50800" dist="38100" dir="2700000" algn="tl" rotWithShape="0">
              <a:srgbClr val="000000">
                <a:alpha val="43000"/>
              </a:srgbClr>
            </a:outerShdw>
          </a:effectLst>
        </p:spPr>
      </p:pic>
      <p:pic>
        <p:nvPicPr>
          <p:cNvPr id="6" name="Picture 5"/>
          <p:cNvPicPr/>
          <p:nvPr/>
        </p:nvPicPr>
        <p:blipFill>
          <a:blip r:embed="rId3" cstate="print"/>
          <a:srcRect/>
          <a:stretch>
            <a:fillRect/>
          </a:stretch>
        </p:blipFill>
        <p:spPr bwMode="auto">
          <a:xfrm>
            <a:off x="6258340" y="49696"/>
            <a:ext cx="2819400" cy="6705600"/>
          </a:xfrm>
          <a:prstGeom prst="rect">
            <a:avLst/>
          </a:prstGeom>
          <a:ln w="38100" cap="sq">
            <a:solidFill>
              <a:srgbClr val="000000"/>
            </a:solidFill>
            <a:prstDash val="solid"/>
            <a:miter lim="800000"/>
          </a:ln>
          <a:effectLst>
            <a:glow rad="101600">
              <a:srgbClr val="FF6600">
                <a:alpha val="60000"/>
              </a:srgbClr>
            </a:glow>
            <a:outerShdw blurRad="50800" dist="38100" dir="2700000" algn="tl" rotWithShape="0">
              <a:srgbClr val="000000">
                <a:alpha val="43000"/>
              </a:srgbClr>
            </a:outerShdw>
          </a:effectLst>
        </p:spPr>
      </p:pic>
      <p:sp>
        <p:nvSpPr>
          <p:cNvPr id="7" name="TextBox 6"/>
          <p:cNvSpPr txBox="1"/>
          <p:nvPr/>
        </p:nvSpPr>
        <p:spPr>
          <a:xfrm>
            <a:off x="762000" y="4191000"/>
            <a:ext cx="5257800" cy="1938992"/>
          </a:xfrm>
          <a:prstGeom prst="rect">
            <a:avLst/>
          </a:prstGeom>
          <a:noFill/>
        </p:spPr>
        <p:txBody>
          <a:bodyPr wrap="square" rtlCol="0">
            <a:spAutoFit/>
          </a:bodyPr>
          <a:lstStyle/>
          <a:p>
            <a:r>
              <a:rPr lang="en-US" sz="2000" b="1" dirty="0" smtClean="0">
                <a:solidFill>
                  <a:schemeClr val="bg1"/>
                </a:solidFill>
                <a:latin typeface="Calibri" pitchFamily="34" charset="0"/>
                <a:cs typeface="Calibri" pitchFamily="34" charset="0"/>
              </a:rPr>
              <a:t>Comparison: </a:t>
            </a:r>
            <a:r>
              <a:rPr lang="en-US" sz="2000" dirty="0" smtClean="0">
                <a:solidFill>
                  <a:schemeClr val="bg1"/>
                </a:solidFill>
                <a:latin typeface="Calibri" pitchFamily="34" charset="0"/>
                <a:cs typeface="Calibri" pitchFamily="34" charset="0"/>
              </a:rPr>
              <a:t>The three ranges of number of concerts attended all have around the same median.  The group of people who went to zero to two concerts has the smallest range while the group of people who went to five or more concerts had the largest range.</a:t>
            </a:r>
            <a:endParaRPr lang="en-US" sz="2000" dirty="0">
              <a:solidFill>
                <a:schemeClr val="bg1"/>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52400" y="152400"/>
            <a:ext cx="7239000" cy="10207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5000" b="1" dirty="0" err="1" smtClean="0">
                <a:ln w="11430"/>
                <a:effectLst>
                  <a:outerShdw blurRad="50800" dist="39000" dir="5460000" algn="tl">
                    <a:srgbClr val="000000">
                      <a:alpha val="38000"/>
                    </a:srgbClr>
                  </a:outerShdw>
                </a:effectLst>
                <a:latin typeface="Rockwell" pitchFamily="18" charset="0"/>
                <a:cs typeface="Aharoni" pitchFamily="2" charset="-79"/>
              </a:rPr>
              <a:t>Chelsey</a:t>
            </a:r>
            <a:r>
              <a:rPr lang="en-US" sz="5000" b="1" dirty="0" smtClean="0">
                <a:ln w="11430"/>
                <a:effectLst>
                  <a:outerShdw blurRad="50800" dist="39000" dir="5460000" algn="tl">
                    <a:srgbClr val="000000">
                      <a:alpha val="38000"/>
                    </a:srgbClr>
                  </a:outerShdw>
                </a:effectLst>
                <a:latin typeface="Rockwell" pitchFamily="18" charset="0"/>
                <a:cs typeface="Aharoni" pitchFamily="2" charset="-79"/>
              </a:rPr>
              <a:t> vs. Lauren</a:t>
            </a:r>
            <a:endParaRPr lang="en-US" sz="5000" b="1" dirty="0">
              <a:ln w="11430"/>
              <a:effectLst>
                <a:outerShdw blurRad="50800" dist="39000" dir="5460000" algn="tl">
                  <a:srgbClr val="000000">
                    <a:alpha val="38000"/>
                  </a:srgbClr>
                </a:outerShdw>
              </a:effectLst>
              <a:latin typeface="Rockwell" pitchFamily="18" charset="0"/>
              <a:cs typeface="Aharoni" pitchFamily="2" charset="-79"/>
            </a:endParaRPr>
          </a:p>
        </p:txBody>
      </p:sp>
      <p:pic>
        <p:nvPicPr>
          <p:cNvPr id="5" name="Picture 4"/>
          <p:cNvPicPr/>
          <p:nvPr/>
        </p:nvPicPr>
        <p:blipFill>
          <a:blip r:embed="rId2" cstate="print"/>
          <a:srcRect/>
          <a:stretch>
            <a:fillRect/>
          </a:stretch>
        </p:blipFill>
        <p:spPr bwMode="auto">
          <a:xfrm>
            <a:off x="6410740" y="53008"/>
            <a:ext cx="2667000" cy="6705600"/>
          </a:xfrm>
          <a:prstGeom prst="rect">
            <a:avLst/>
          </a:prstGeom>
          <a:ln w="38100" cap="sq">
            <a:solidFill>
              <a:srgbClr val="000000"/>
            </a:solidFill>
            <a:prstDash val="solid"/>
            <a:miter lim="800000"/>
          </a:ln>
          <a:effectLst>
            <a:glow rad="101600">
              <a:srgbClr val="FF6600">
                <a:alpha val="60000"/>
              </a:srgbClr>
            </a:glow>
            <a:outerShdw blurRad="50800" dist="38100" dir="2700000" algn="tl" rotWithShape="0">
              <a:srgbClr val="000000">
                <a:alpha val="43000"/>
              </a:srgbClr>
            </a:outerShdw>
          </a:effectLst>
        </p:spPr>
      </p:pic>
      <p:pic>
        <p:nvPicPr>
          <p:cNvPr id="6" name="Picture 5"/>
          <p:cNvPicPr/>
          <p:nvPr/>
        </p:nvPicPr>
        <p:blipFill>
          <a:blip r:embed="rId3" cstate="print"/>
          <a:srcRect/>
          <a:stretch>
            <a:fillRect/>
          </a:stretch>
        </p:blipFill>
        <p:spPr bwMode="auto">
          <a:xfrm>
            <a:off x="1066800" y="1676400"/>
            <a:ext cx="4267200" cy="2590800"/>
          </a:xfrm>
          <a:prstGeom prst="rect">
            <a:avLst/>
          </a:prstGeom>
          <a:ln w="38100" cap="sq">
            <a:solidFill>
              <a:srgbClr val="000000"/>
            </a:solidFill>
            <a:prstDash val="solid"/>
            <a:miter lim="800000"/>
          </a:ln>
          <a:effectLst>
            <a:glow rad="101600">
              <a:srgbClr val="FF6600">
                <a:alpha val="60000"/>
              </a:srgbClr>
            </a:glow>
            <a:outerShdw blurRad="50800" dist="38100" dir="2700000" algn="tl" rotWithShape="0">
              <a:srgbClr val="000000">
                <a:alpha val="43000"/>
              </a:srgbClr>
            </a:outerShdw>
          </a:effectLst>
        </p:spPr>
      </p:pic>
      <p:sp>
        <p:nvSpPr>
          <p:cNvPr id="7" name="TextBox 6"/>
          <p:cNvSpPr txBox="1"/>
          <p:nvPr/>
        </p:nvSpPr>
        <p:spPr>
          <a:xfrm>
            <a:off x="914400" y="4572000"/>
            <a:ext cx="4724400" cy="1323439"/>
          </a:xfrm>
          <a:prstGeom prst="rect">
            <a:avLst/>
          </a:prstGeom>
          <a:noFill/>
        </p:spPr>
        <p:txBody>
          <a:bodyPr wrap="square" rtlCol="0">
            <a:spAutoFit/>
          </a:bodyPr>
          <a:lstStyle/>
          <a:p>
            <a:r>
              <a:rPr lang="en-US" sz="2000" b="1" dirty="0" smtClean="0">
                <a:solidFill>
                  <a:schemeClr val="bg1"/>
                </a:solidFill>
                <a:latin typeface="Calibri" pitchFamily="34" charset="0"/>
                <a:cs typeface="Calibri" pitchFamily="34" charset="0"/>
              </a:rPr>
              <a:t>Comparison: </a:t>
            </a:r>
            <a:r>
              <a:rPr lang="en-US" sz="2000" dirty="0" err="1" smtClean="0">
                <a:solidFill>
                  <a:schemeClr val="bg1"/>
                </a:solidFill>
                <a:latin typeface="Calibri" pitchFamily="34" charset="0"/>
                <a:cs typeface="Calibri" pitchFamily="34" charset="0"/>
              </a:rPr>
              <a:t>Chelsey’s</a:t>
            </a:r>
            <a:r>
              <a:rPr lang="en-US" sz="2000" dirty="0" smtClean="0">
                <a:solidFill>
                  <a:schemeClr val="bg1"/>
                </a:solidFill>
                <a:latin typeface="Calibri" pitchFamily="34" charset="0"/>
                <a:cs typeface="Calibri" pitchFamily="34" charset="0"/>
              </a:rPr>
              <a:t> range is larger than Lauren’s but this includes three outlying points.  Lauren’s has no outliers and a great median than that of </a:t>
            </a:r>
            <a:r>
              <a:rPr lang="en-US" sz="2000" dirty="0" err="1" smtClean="0">
                <a:solidFill>
                  <a:schemeClr val="bg1"/>
                </a:solidFill>
                <a:latin typeface="Calibri" pitchFamily="34" charset="0"/>
                <a:cs typeface="Calibri" pitchFamily="34" charset="0"/>
              </a:rPr>
              <a:t>Chelsey’s</a:t>
            </a:r>
            <a:r>
              <a:rPr lang="en-US" sz="2000" dirty="0" smtClean="0">
                <a:solidFill>
                  <a:schemeClr val="bg1"/>
                </a:solidFill>
                <a:latin typeface="Calibri" pitchFamily="34" charset="0"/>
                <a:cs typeface="Calibri" pitchFamily="34" charset="0"/>
              </a:rPr>
              <a:t> data.</a:t>
            </a:r>
            <a:endParaRPr lang="en-US" sz="2000" dirty="0">
              <a:solidFill>
                <a:schemeClr val="bg1"/>
              </a:solidFill>
              <a:latin typeface="Calibri" pitchFamily="34" charset="0"/>
              <a:cs typeface="Calibri"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228600"/>
            <a:ext cx="8839200" cy="1020763"/>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en-US" sz="4800" b="1" dirty="0" smtClean="0">
                <a:ln w="11430"/>
                <a:effectLst>
                  <a:outerShdw blurRad="50800" dist="39000" dir="5460000" algn="tl">
                    <a:srgbClr val="000000">
                      <a:alpha val="38000"/>
                    </a:srgbClr>
                  </a:outerShdw>
                </a:effectLst>
                <a:latin typeface="Rockwell" pitchFamily="18" charset="0"/>
                <a:cs typeface="Aharoni" pitchFamily="2" charset="-79"/>
              </a:rPr>
              <a:t>Two-Way Table of Categorical Data</a:t>
            </a:r>
            <a:endParaRPr lang="en-US" sz="4800" b="1" dirty="0">
              <a:ln w="11430"/>
              <a:effectLst>
                <a:outerShdw blurRad="50800" dist="39000" dir="5460000" algn="tl">
                  <a:srgbClr val="000000">
                    <a:alpha val="38000"/>
                  </a:srgbClr>
                </a:outerShdw>
              </a:effectLst>
              <a:latin typeface="Rockwell" pitchFamily="18" charset="0"/>
              <a:cs typeface="Aharoni" pitchFamily="2" charset="-79"/>
            </a:endParaRPr>
          </a:p>
        </p:txBody>
      </p:sp>
      <p:pic>
        <p:nvPicPr>
          <p:cNvPr id="10" name="Picture 9"/>
          <p:cNvPicPr/>
          <p:nvPr/>
        </p:nvPicPr>
        <p:blipFill>
          <a:blip r:embed="rId2" cstate="print"/>
          <a:srcRect/>
          <a:stretch>
            <a:fillRect/>
          </a:stretch>
        </p:blipFill>
        <p:spPr bwMode="auto">
          <a:xfrm>
            <a:off x="1143000" y="1981200"/>
            <a:ext cx="7467600" cy="32004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15music">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Bauer"/>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Bauer"/>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Bauer"/>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Bauer"/>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music</Template>
  <TotalTime>255</TotalTime>
  <Words>490</Words>
  <Application>Microsoft Office PowerPoint</Application>
  <PresentationFormat>On-screen Show (4:3)</PresentationFormat>
  <Paragraphs>41</Paragraphs>
  <Slides>11</Slides>
  <Notes>3</Notes>
  <HiddenSlides>0</HiddenSlides>
  <MMClips>0</MMClips>
  <ScaleCrop>false</ScaleCrop>
  <HeadingPairs>
    <vt:vector size="4" baseType="variant">
      <vt:variant>
        <vt:lpstr>Theme</vt:lpstr>
      </vt:variant>
      <vt:variant>
        <vt:i4>4</vt:i4>
      </vt:variant>
      <vt:variant>
        <vt:lpstr>Slide Titles</vt:lpstr>
      </vt:variant>
      <vt:variant>
        <vt:i4>11</vt:i4>
      </vt:variant>
    </vt:vector>
  </HeadingPairs>
  <TitlesOfParts>
    <vt:vector size="15" baseType="lpstr">
      <vt:lpstr>15music</vt:lpstr>
      <vt:lpstr>Custom Design</vt:lpstr>
      <vt:lpstr>1_Custom Design</vt:lpstr>
      <vt:lpstr>2_Custom Design</vt:lpstr>
      <vt:lpstr>Head Banger</vt:lpstr>
      <vt:lpstr>The Task</vt:lpstr>
      <vt:lpstr>Our Test</vt:lpstr>
      <vt:lpstr>Overall Data</vt:lpstr>
      <vt:lpstr>Normality</vt:lpstr>
      <vt:lpstr>Data vs. Gender</vt:lpstr>
      <vt:lpstr>Data vs. Concerts</vt:lpstr>
      <vt:lpstr>Chelsey vs. Lauren</vt:lpstr>
      <vt:lpstr>Two-Way Table of Categorical Data</vt:lpstr>
      <vt:lpstr>Marginal Distribution</vt:lpstr>
      <vt:lpstr>Conditional Distribution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 Banger</dc:title>
  <dc:creator>hoover.l263</dc:creator>
  <cp:lastModifiedBy>Karen</cp:lastModifiedBy>
  <cp:revision>30</cp:revision>
  <dcterms:created xsi:type="dcterms:W3CDTF">2011-05-16T17:08:45Z</dcterms:created>
  <dcterms:modified xsi:type="dcterms:W3CDTF">2011-05-18T12:10:25Z</dcterms:modified>
</cp:coreProperties>
</file>